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5"/>
  </p:notesMasterIdLst>
  <p:sldIdLst>
    <p:sldId id="256" r:id="rId5"/>
    <p:sldId id="272" r:id="rId6"/>
    <p:sldId id="306" r:id="rId7"/>
    <p:sldId id="270" r:id="rId8"/>
    <p:sldId id="262" r:id="rId9"/>
    <p:sldId id="271" r:id="rId10"/>
    <p:sldId id="273" r:id="rId11"/>
    <p:sldId id="275" r:id="rId12"/>
    <p:sldId id="274" r:id="rId13"/>
    <p:sldId id="276" r:id="rId14"/>
    <p:sldId id="277" r:id="rId15"/>
    <p:sldId id="278" r:id="rId16"/>
    <p:sldId id="279" r:id="rId17"/>
    <p:sldId id="280" r:id="rId18"/>
    <p:sldId id="304" r:id="rId19"/>
    <p:sldId id="281" r:id="rId20"/>
    <p:sldId id="282" r:id="rId21"/>
    <p:sldId id="283" r:id="rId22"/>
    <p:sldId id="284" r:id="rId23"/>
    <p:sldId id="285" r:id="rId24"/>
    <p:sldId id="30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258" r:id="rId4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545"/>
    <a:srgbClr val="469858"/>
    <a:srgbClr val="659F6F"/>
    <a:srgbClr val="256D33"/>
    <a:srgbClr val="6AC68B"/>
    <a:srgbClr val="75A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289EE-0567-4B6E-89DC-6DD3E76C43CB}" v="523" dt="2024-04-11T04:25:39.217"/>
    <p1510:client id="{4D9D47AB-5777-425F-ADDE-FDDD6E870696}" v="1651" dt="2024-04-11T04:18:57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1C800-FFA5-4937-9B2E-4334713E6C6A}" type="datetimeFigureOut">
              <a:rPr lang="es-CO" smtClean="0"/>
              <a:t>11/04/2024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C61D-79AC-4D47-A748-F1614DAAF8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6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C61D-79AC-4D47-A748-F1614DAAF8F3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870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C61D-79AC-4D47-A748-F1614DAAF8F3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35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0C61D-79AC-4D47-A748-F1614DAAF8F3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90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11/04/2024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E5C743-DDAD-4BDB-845E-422D8D78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6" y="0"/>
            <a:ext cx="1219617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3DDF73-3272-FB66-11FF-1501CBC379C5}"/>
              </a:ext>
            </a:extLst>
          </p:cNvPr>
          <p:cNvSpPr txBox="1"/>
          <p:nvPr/>
        </p:nvSpPr>
        <p:spPr>
          <a:xfrm>
            <a:off x="900283" y="3517490"/>
            <a:ext cx="6414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>
                <a:latin typeface="Humanst521 XBdCn BT" panose="020B0906030504020204" pitchFamily="34" charset="0"/>
              </a:rPr>
              <a:t>PLCEXPAND</a:t>
            </a:r>
            <a:endParaRPr lang="es-CO">
              <a:latin typeface="Humanst521 XBdCn BT" panose="020B090603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58215A-3555-27B3-C3E3-A64D4891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00" y="4840929"/>
            <a:ext cx="1733513" cy="15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67;p45">
            <a:extLst>
              <a:ext uri="{FF2B5EF4-FFF2-40B4-BE49-F238E27FC236}">
                <a16:creationId xmlns:a16="http://schemas.microsoft.com/office/drawing/2014/main" id="{E0000D32-7E03-5BD2-D44B-1AC8C4103D7B}"/>
              </a:ext>
            </a:extLst>
          </p:cNvPr>
          <p:cNvSpPr txBox="1"/>
          <p:nvPr/>
        </p:nvSpPr>
        <p:spPr>
          <a:xfrm flipH="1">
            <a:off x="3301913" y="4936295"/>
            <a:ext cx="558597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Escuela de </a:t>
            </a:r>
            <a:r>
              <a:rPr lang="en" sz="3200" kern="0" dirty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Ingenierías</a:t>
            </a:r>
            <a:br>
              <a:rPr lang="en" sz="32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</a:br>
            <a:r>
              <a:rPr lang="en" sz="32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Eléctrica Electrónica y de Telecomunicaciones</a:t>
            </a:r>
            <a:br>
              <a:rPr lang="en" sz="32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</a:br>
            <a:endParaRPr sz="32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2B06194-FFF0-07B3-2E4D-C8907526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DISEÑO DE LA TARJETA ELECTRÓNICA</a:t>
            </a:r>
            <a:endParaRPr lang="es-CO"/>
          </a:p>
        </p:txBody>
      </p:sp>
      <p:sp>
        <p:nvSpPr>
          <p:cNvPr id="4" name="Google Shape;375;p24">
            <a:extLst>
              <a:ext uri="{FF2B5EF4-FFF2-40B4-BE49-F238E27FC236}">
                <a16:creationId xmlns:a16="http://schemas.microsoft.com/office/drawing/2014/main" id="{6280B0F1-B89D-534B-79A8-7273CF4BF4D5}"/>
              </a:ext>
            </a:extLst>
          </p:cNvPr>
          <p:cNvSpPr/>
          <p:nvPr/>
        </p:nvSpPr>
        <p:spPr>
          <a:xfrm rot="-473536">
            <a:off x="1703650" y="3091757"/>
            <a:ext cx="2361567" cy="2106863"/>
          </a:xfrm>
          <a:custGeom>
            <a:avLst/>
            <a:gdLst/>
            <a:ahLst/>
            <a:cxnLst/>
            <a:rect l="l" t="t" r="r" b="b"/>
            <a:pathLst>
              <a:path w="87463" h="72620" extrusionOk="0">
                <a:moveTo>
                  <a:pt x="86862" y="42197"/>
                </a:moveTo>
                <a:cubicBezTo>
                  <a:pt x="86362" y="44699"/>
                  <a:pt x="85428" y="47134"/>
                  <a:pt x="84127" y="49302"/>
                </a:cubicBezTo>
                <a:cubicBezTo>
                  <a:pt x="74087" y="66081"/>
                  <a:pt x="49636" y="72619"/>
                  <a:pt x="31590" y="67349"/>
                </a:cubicBezTo>
                <a:cubicBezTo>
                  <a:pt x="17613" y="63246"/>
                  <a:pt x="7039" y="52805"/>
                  <a:pt x="2736" y="38928"/>
                </a:cubicBezTo>
                <a:cubicBezTo>
                  <a:pt x="0" y="30155"/>
                  <a:pt x="367" y="20682"/>
                  <a:pt x="4570" y="12976"/>
                </a:cubicBezTo>
                <a:cubicBezTo>
                  <a:pt x="6472" y="9541"/>
                  <a:pt x="9140" y="6438"/>
                  <a:pt x="12643" y="3937"/>
                </a:cubicBezTo>
                <a:cubicBezTo>
                  <a:pt x="18180" y="1"/>
                  <a:pt x="25952" y="1969"/>
                  <a:pt x="31890" y="5271"/>
                </a:cubicBezTo>
                <a:cubicBezTo>
                  <a:pt x="37827" y="8573"/>
                  <a:pt x="45933" y="11642"/>
                  <a:pt x="52304" y="14011"/>
                </a:cubicBezTo>
                <a:cubicBezTo>
                  <a:pt x="60210" y="16979"/>
                  <a:pt x="68950" y="17747"/>
                  <a:pt x="76388" y="21950"/>
                </a:cubicBezTo>
                <a:cubicBezTo>
                  <a:pt x="80825" y="24451"/>
                  <a:pt x="84728" y="28287"/>
                  <a:pt x="86362" y="33124"/>
                </a:cubicBezTo>
                <a:cubicBezTo>
                  <a:pt x="87363" y="36026"/>
                  <a:pt x="87463" y="39162"/>
                  <a:pt x="86862" y="42197"/>
                </a:cubicBezTo>
                <a:close/>
              </a:path>
            </a:pathLst>
          </a:custGeom>
          <a:solidFill>
            <a:srgbClr val="659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376;p24">
            <a:extLst>
              <a:ext uri="{FF2B5EF4-FFF2-40B4-BE49-F238E27FC236}">
                <a16:creationId xmlns:a16="http://schemas.microsoft.com/office/drawing/2014/main" id="{5B25F5D3-CCB7-85D1-214C-CBD622A5BAEF}"/>
              </a:ext>
            </a:extLst>
          </p:cNvPr>
          <p:cNvSpPr/>
          <p:nvPr/>
        </p:nvSpPr>
        <p:spPr>
          <a:xfrm rot="-473536">
            <a:off x="1653378" y="2843574"/>
            <a:ext cx="2340857" cy="2385554"/>
          </a:xfrm>
          <a:custGeom>
            <a:avLst/>
            <a:gdLst/>
            <a:ahLst/>
            <a:cxnLst/>
            <a:rect l="l" t="t" r="r" b="b"/>
            <a:pathLst>
              <a:path w="86696" h="82226" extrusionOk="0">
                <a:moveTo>
                  <a:pt x="23451" y="1701"/>
                </a:moveTo>
                <a:cubicBezTo>
                  <a:pt x="30889" y="401"/>
                  <a:pt x="37728" y="6772"/>
                  <a:pt x="40330" y="9574"/>
                </a:cubicBezTo>
                <a:cubicBezTo>
                  <a:pt x="45100" y="14677"/>
                  <a:pt x="51738" y="20081"/>
                  <a:pt x="58142" y="25185"/>
                </a:cubicBezTo>
                <a:cubicBezTo>
                  <a:pt x="60878" y="27386"/>
                  <a:pt x="63913" y="29288"/>
                  <a:pt x="66815" y="31156"/>
                </a:cubicBezTo>
                <a:cubicBezTo>
                  <a:pt x="71385" y="34025"/>
                  <a:pt x="76088" y="37027"/>
                  <a:pt x="79791" y="41063"/>
                </a:cubicBezTo>
                <a:cubicBezTo>
                  <a:pt x="83761" y="45433"/>
                  <a:pt x="85996" y="50436"/>
                  <a:pt x="86029" y="55240"/>
                </a:cubicBezTo>
                <a:cubicBezTo>
                  <a:pt x="86096" y="60644"/>
                  <a:pt x="83327" y="66281"/>
                  <a:pt x="78624" y="70384"/>
                </a:cubicBezTo>
                <a:cubicBezTo>
                  <a:pt x="73453" y="74887"/>
                  <a:pt x="66648" y="77989"/>
                  <a:pt x="58976" y="79324"/>
                </a:cubicBezTo>
                <a:cubicBezTo>
                  <a:pt x="45733" y="81592"/>
                  <a:pt x="30956" y="78490"/>
                  <a:pt x="20382" y="71285"/>
                </a:cubicBezTo>
                <a:cubicBezTo>
                  <a:pt x="14211" y="67048"/>
                  <a:pt x="9141" y="61377"/>
                  <a:pt x="5805" y="54906"/>
                </a:cubicBezTo>
                <a:cubicBezTo>
                  <a:pt x="2436" y="48435"/>
                  <a:pt x="735" y="41063"/>
                  <a:pt x="835" y="33591"/>
                </a:cubicBezTo>
                <a:cubicBezTo>
                  <a:pt x="935" y="26386"/>
                  <a:pt x="2836" y="19681"/>
                  <a:pt x="6305" y="14210"/>
                </a:cubicBezTo>
                <a:cubicBezTo>
                  <a:pt x="10041" y="8306"/>
                  <a:pt x="15445" y="4103"/>
                  <a:pt x="21983" y="2068"/>
                </a:cubicBezTo>
                <a:cubicBezTo>
                  <a:pt x="22450" y="1902"/>
                  <a:pt x="22950" y="1768"/>
                  <a:pt x="23451" y="1701"/>
                </a:cubicBezTo>
                <a:close/>
                <a:moveTo>
                  <a:pt x="23351" y="1101"/>
                </a:moveTo>
                <a:cubicBezTo>
                  <a:pt x="22817" y="1168"/>
                  <a:pt x="22317" y="1301"/>
                  <a:pt x="21783" y="1468"/>
                </a:cubicBezTo>
                <a:cubicBezTo>
                  <a:pt x="7706" y="5904"/>
                  <a:pt x="434" y="19381"/>
                  <a:pt x="234" y="33558"/>
                </a:cubicBezTo>
                <a:cubicBezTo>
                  <a:pt x="1" y="49002"/>
                  <a:pt x="7273" y="63012"/>
                  <a:pt x="20048" y="71752"/>
                </a:cubicBezTo>
                <a:cubicBezTo>
                  <a:pt x="30689" y="79023"/>
                  <a:pt x="45600" y="82226"/>
                  <a:pt x="59076" y="79891"/>
                </a:cubicBezTo>
                <a:cubicBezTo>
                  <a:pt x="66482" y="78623"/>
                  <a:pt x="73487" y="75688"/>
                  <a:pt x="79024" y="70851"/>
                </a:cubicBezTo>
                <a:cubicBezTo>
                  <a:pt x="83527" y="66915"/>
                  <a:pt x="86696" y="61211"/>
                  <a:pt x="86663" y="55240"/>
                </a:cubicBezTo>
                <a:cubicBezTo>
                  <a:pt x="86596" y="49803"/>
                  <a:pt x="83894" y="44666"/>
                  <a:pt x="80225" y="40663"/>
                </a:cubicBezTo>
                <a:cubicBezTo>
                  <a:pt x="74087" y="33958"/>
                  <a:pt x="65548" y="30289"/>
                  <a:pt x="58509" y="24718"/>
                </a:cubicBezTo>
                <a:cubicBezTo>
                  <a:pt x="52872" y="20215"/>
                  <a:pt x="45700" y="14444"/>
                  <a:pt x="40797" y="9173"/>
                </a:cubicBezTo>
                <a:cubicBezTo>
                  <a:pt x="36227" y="4270"/>
                  <a:pt x="29722" y="0"/>
                  <a:pt x="23351" y="1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377;p24">
            <a:extLst>
              <a:ext uri="{FF2B5EF4-FFF2-40B4-BE49-F238E27FC236}">
                <a16:creationId xmlns:a16="http://schemas.microsoft.com/office/drawing/2014/main" id="{52718544-9DA3-2946-1691-C90987BFC5D1}"/>
              </a:ext>
            </a:extLst>
          </p:cNvPr>
          <p:cNvSpPr/>
          <p:nvPr/>
        </p:nvSpPr>
        <p:spPr>
          <a:xfrm>
            <a:off x="2919492" y="2662002"/>
            <a:ext cx="1487407" cy="815923"/>
          </a:xfrm>
          <a:custGeom>
            <a:avLst/>
            <a:gdLst/>
            <a:ahLst/>
            <a:cxnLst/>
            <a:rect l="l" t="t" r="r" b="b"/>
            <a:pathLst>
              <a:path w="20049" h="18614" extrusionOk="0">
                <a:moveTo>
                  <a:pt x="501" y="10074"/>
                </a:moveTo>
                <a:cubicBezTo>
                  <a:pt x="834" y="12709"/>
                  <a:pt x="2502" y="14978"/>
                  <a:pt x="4804" y="16279"/>
                </a:cubicBezTo>
                <a:cubicBezTo>
                  <a:pt x="8940" y="18614"/>
                  <a:pt x="20048" y="17313"/>
                  <a:pt x="19681" y="10741"/>
                </a:cubicBezTo>
                <a:cubicBezTo>
                  <a:pt x="19448" y="7005"/>
                  <a:pt x="15044" y="5004"/>
                  <a:pt x="12576" y="2802"/>
                </a:cubicBezTo>
                <a:cubicBezTo>
                  <a:pt x="10708" y="1134"/>
                  <a:pt x="8673" y="0"/>
                  <a:pt x="6105" y="934"/>
                </a:cubicBezTo>
                <a:cubicBezTo>
                  <a:pt x="2435" y="2235"/>
                  <a:pt x="0" y="6238"/>
                  <a:pt x="501" y="10074"/>
                </a:cubicBezTo>
                <a:close/>
              </a:path>
            </a:pathLst>
          </a:custGeom>
          <a:solidFill>
            <a:srgbClr val="75A9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Humanst521 Cn BT" panose="020B0506020204030204" pitchFamily="34" charset="0"/>
                <a:sym typeface="Roboto"/>
              </a:rPr>
              <a:t>FASE 1</a:t>
            </a:r>
            <a:endParaRPr sz="2000">
              <a:latin typeface="Humanst521 Cn BT" panose="020B0506020204030204" pitchFamily="34" charset="0"/>
            </a:endParaRPr>
          </a:p>
        </p:txBody>
      </p:sp>
      <p:sp>
        <p:nvSpPr>
          <p:cNvPr id="7" name="Google Shape;378;p24">
            <a:extLst>
              <a:ext uri="{FF2B5EF4-FFF2-40B4-BE49-F238E27FC236}">
                <a16:creationId xmlns:a16="http://schemas.microsoft.com/office/drawing/2014/main" id="{28B38E8A-06A6-51CE-C203-254AFB01E769}"/>
              </a:ext>
            </a:extLst>
          </p:cNvPr>
          <p:cNvSpPr/>
          <p:nvPr/>
        </p:nvSpPr>
        <p:spPr>
          <a:xfrm>
            <a:off x="3888382" y="3426967"/>
            <a:ext cx="232978" cy="217053"/>
          </a:xfrm>
          <a:custGeom>
            <a:avLst/>
            <a:gdLst/>
            <a:ahLst/>
            <a:cxnLst/>
            <a:rect l="l" t="t" r="r" b="b"/>
            <a:pathLst>
              <a:path w="8640" h="7473" extrusionOk="0">
                <a:moveTo>
                  <a:pt x="267" y="4070"/>
                </a:moveTo>
                <a:cubicBezTo>
                  <a:pt x="534" y="6238"/>
                  <a:pt x="3102" y="7472"/>
                  <a:pt x="5104" y="6838"/>
                </a:cubicBezTo>
                <a:cubicBezTo>
                  <a:pt x="8606" y="5738"/>
                  <a:pt x="8640" y="367"/>
                  <a:pt x="4603" y="134"/>
                </a:cubicBezTo>
                <a:cubicBezTo>
                  <a:pt x="2435" y="0"/>
                  <a:pt x="0" y="1668"/>
                  <a:pt x="267" y="4070"/>
                </a:cubicBez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4BD8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" name="Google Shape;379;p24">
            <a:extLst>
              <a:ext uri="{FF2B5EF4-FFF2-40B4-BE49-F238E27FC236}">
                <a16:creationId xmlns:a16="http://schemas.microsoft.com/office/drawing/2014/main" id="{3F6DA34F-C617-D251-2FFE-AF39C5D44496}"/>
              </a:ext>
            </a:extLst>
          </p:cNvPr>
          <p:cNvSpPr/>
          <p:nvPr/>
        </p:nvSpPr>
        <p:spPr>
          <a:xfrm>
            <a:off x="1820177" y="4968091"/>
            <a:ext cx="447053" cy="415663"/>
          </a:xfrm>
          <a:custGeom>
            <a:avLst/>
            <a:gdLst/>
            <a:ahLst/>
            <a:cxnLst/>
            <a:rect l="l" t="t" r="r" b="b"/>
            <a:pathLst>
              <a:path w="16579" h="14311" extrusionOk="0">
                <a:moveTo>
                  <a:pt x="534" y="7806"/>
                </a:moveTo>
                <a:cubicBezTo>
                  <a:pt x="1034" y="11942"/>
                  <a:pt x="5938" y="14311"/>
                  <a:pt x="9741" y="13110"/>
                </a:cubicBezTo>
                <a:cubicBezTo>
                  <a:pt x="16479" y="11008"/>
                  <a:pt x="16579" y="701"/>
                  <a:pt x="8840" y="267"/>
                </a:cubicBezTo>
                <a:cubicBezTo>
                  <a:pt x="4637" y="0"/>
                  <a:pt x="0" y="3203"/>
                  <a:pt x="534" y="7806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9" name="Google Shape;391;p24">
            <a:extLst>
              <a:ext uri="{FF2B5EF4-FFF2-40B4-BE49-F238E27FC236}">
                <a16:creationId xmlns:a16="http://schemas.microsoft.com/office/drawing/2014/main" id="{55200548-4FF3-3DE8-7803-6EEBBE6AD3F3}"/>
              </a:ext>
            </a:extLst>
          </p:cNvPr>
          <p:cNvSpPr txBox="1"/>
          <p:nvPr/>
        </p:nvSpPr>
        <p:spPr>
          <a:xfrm flipH="1">
            <a:off x="1813343" y="3568341"/>
            <a:ext cx="2110207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Circuito de entrada analógica</a:t>
            </a:r>
            <a:endParaRPr sz="2800">
              <a:solidFill>
                <a:schemeClr val="dk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C167C371-515A-ECE7-D39B-A905EB2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08" y="1455441"/>
            <a:ext cx="4969292" cy="45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p24">
            <a:extLst>
              <a:ext uri="{FF2B5EF4-FFF2-40B4-BE49-F238E27FC236}">
                <a16:creationId xmlns:a16="http://schemas.microsoft.com/office/drawing/2014/main" id="{37F5E128-50EB-E2F7-ADBC-E51FEF46447E}"/>
              </a:ext>
            </a:extLst>
          </p:cNvPr>
          <p:cNvSpPr/>
          <p:nvPr/>
        </p:nvSpPr>
        <p:spPr>
          <a:xfrm rot="655065">
            <a:off x="1747221" y="2795156"/>
            <a:ext cx="2610917" cy="2308902"/>
          </a:xfrm>
          <a:custGeom>
            <a:avLst/>
            <a:gdLst/>
            <a:ahLst/>
            <a:cxnLst/>
            <a:rect l="l" t="t" r="r" b="b"/>
            <a:pathLst>
              <a:path w="93701" h="79658" extrusionOk="0">
                <a:moveTo>
                  <a:pt x="77122" y="55474"/>
                </a:moveTo>
                <a:cubicBezTo>
                  <a:pt x="72119" y="60944"/>
                  <a:pt x="64180" y="66382"/>
                  <a:pt x="55307" y="70251"/>
                </a:cubicBezTo>
                <a:cubicBezTo>
                  <a:pt x="37027" y="78257"/>
                  <a:pt x="14678" y="79658"/>
                  <a:pt x="5237" y="61011"/>
                </a:cubicBezTo>
                <a:cubicBezTo>
                  <a:pt x="0" y="50704"/>
                  <a:pt x="8673" y="45500"/>
                  <a:pt x="11475" y="36393"/>
                </a:cubicBezTo>
                <a:cubicBezTo>
                  <a:pt x="14277" y="27320"/>
                  <a:pt x="5438" y="18981"/>
                  <a:pt x="8773" y="9507"/>
                </a:cubicBezTo>
                <a:cubicBezTo>
                  <a:pt x="9707" y="6872"/>
                  <a:pt x="11375" y="4671"/>
                  <a:pt x="13477" y="3070"/>
                </a:cubicBezTo>
                <a:cubicBezTo>
                  <a:pt x="16312" y="1001"/>
                  <a:pt x="19915" y="1"/>
                  <a:pt x="23584" y="601"/>
                </a:cubicBezTo>
                <a:cubicBezTo>
                  <a:pt x="26619" y="1101"/>
                  <a:pt x="29488" y="2302"/>
                  <a:pt x="32323" y="3503"/>
                </a:cubicBezTo>
                <a:cubicBezTo>
                  <a:pt x="36960" y="5471"/>
                  <a:pt x="41530" y="7306"/>
                  <a:pt x="46233" y="8740"/>
                </a:cubicBezTo>
                <a:cubicBezTo>
                  <a:pt x="54539" y="11275"/>
                  <a:pt x="62812" y="10742"/>
                  <a:pt x="71185" y="12610"/>
                </a:cubicBezTo>
                <a:cubicBezTo>
                  <a:pt x="75654" y="13610"/>
                  <a:pt x="80024" y="15612"/>
                  <a:pt x="83126" y="18981"/>
                </a:cubicBezTo>
                <a:cubicBezTo>
                  <a:pt x="93701" y="30422"/>
                  <a:pt x="86062" y="45733"/>
                  <a:pt x="77122" y="55474"/>
                </a:cubicBez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6;p24">
            <a:extLst>
              <a:ext uri="{FF2B5EF4-FFF2-40B4-BE49-F238E27FC236}">
                <a16:creationId xmlns:a16="http://schemas.microsoft.com/office/drawing/2014/main" id="{D806C19E-366D-B12B-7B8E-289F239376D6}"/>
              </a:ext>
            </a:extLst>
          </p:cNvPr>
          <p:cNvSpPr/>
          <p:nvPr/>
        </p:nvSpPr>
        <p:spPr>
          <a:xfrm rot="655065">
            <a:off x="1817047" y="2958308"/>
            <a:ext cx="2463124" cy="2150353"/>
          </a:xfrm>
          <a:custGeom>
            <a:avLst/>
            <a:gdLst/>
            <a:ahLst/>
            <a:cxnLst/>
            <a:rect l="l" t="t" r="r" b="b"/>
            <a:pathLst>
              <a:path w="88397" h="74188" extrusionOk="0">
                <a:moveTo>
                  <a:pt x="65747" y="1068"/>
                </a:moveTo>
                <a:cubicBezTo>
                  <a:pt x="69317" y="1402"/>
                  <a:pt x="72386" y="2436"/>
                  <a:pt x="74921" y="4070"/>
                </a:cubicBezTo>
                <a:cubicBezTo>
                  <a:pt x="80625" y="7806"/>
                  <a:pt x="83460" y="13377"/>
                  <a:pt x="83360" y="20715"/>
                </a:cubicBezTo>
                <a:cubicBezTo>
                  <a:pt x="83293" y="26553"/>
                  <a:pt x="81325" y="33391"/>
                  <a:pt x="77756" y="39963"/>
                </a:cubicBezTo>
                <a:cubicBezTo>
                  <a:pt x="73586" y="47635"/>
                  <a:pt x="65714" y="55907"/>
                  <a:pt x="56741" y="62012"/>
                </a:cubicBezTo>
                <a:cubicBezTo>
                  <a:pt x="46534" y="68983"/>
                  <a:pt x="36093" y="72352"/>
                  <a:pt x="27387" y="71519"/>
                </a:cubicBezTo>
                <a:cubicBezTo>
                  <a:pt x="20782" y="70885"/>
                  <a:pt x="15145" y="67916"/>
                  <a:pt x="10608" y="62712"/>
                </a:cubicBezTo>
                <a:cubicBezTo>
                  <a:pt x="5771" y="57142"/>
                  <a:pt x="7272" y="52305"/>
                  <a:pt x="8974" y="46701"/>
                </a:cubicBezTo>
                <a:cubicBezTo>
                  <a:pt x="9808" y="43932"/>
                  <a:pt x="10708" y="41030"/>
                  <a:pt x="10875" y="37861"/>
                </a:cubicBezTo>
                <a:cubicBezTo>
                  <a:pt x="11142" y="32991"/>
                  <a:pt x="8640" y="29021"/>
                  <a:pt x="6205" y="25185"/>
                </a:cubicBezTo>
                <a:cubicBezTo>
                  <a:pt x="3636" y="21149"/>
                  <a:pt x="1235" y="17346"/>
                  <a:pt x="1702" y="12476"/>
                </a:cubicBezTo>
                <a:cubicBezTo>
                  <a:pt x="2235" y="6305"/>
                  <a:pt x="7106" y="1435"/>
                  <a:pt x="13210" y="901"/>
                </a:cubicBezTo>
                <a:cubicBezTo>
                  <a:pt x="14544" y="768"/>
                  <a:pt x="16045" y="801"/>
                  <a:pt x="17747" y="968"/>
                </a:cubicBezTo>
                <a:cubicBezTo>
                  <a:pt x="19281" y="1101"/>
                  <a:pt x="20815" y="1368"/>
                  <a:pt x="22183" y="1568"/>
                </a:cubicBezTo>
                <a:cubicBezTo>
                  <a:pt x="25319" y="2069"/>
                  <a:pt x="29021" y="2603"/>
                  <a:pt x="32657" y="2969"/>
                </a:cubicBezTo>
                <a:cubicBezTo>
                  <a:pt x="34192" y="3103"/>
                  <a:pt x="35626" y="3236"/>
                  <a:pt x="37027" y="3303"/>
                </a:cubicBezTo>
                <a:cubicBezTo>
                  <a:pt x="41964" y="3537"/>
                  <a:pt x="46701" y="2836"/>
                  <a:pt x="51304" y="2136"/>
                </a:cubicBezTo>
                <a:cubicBezTo>
                  <a:pt x="54840" y="1602"/>
                  <a:pt x="58509" y="1068"/>
                  <a:pt x="62212" y="968"/>
                </a:cubicBezTo>
                <a:cubicBezTo>
                  <a:pt x="63412" y="935"/>
                  <a:pt x="64613" y="968"/>
                  <a:pt x="65747" y="1068"/>
                </a:cubicBezTo>
                <a:close/>
                <a:moveTo>
                  <a:pt x="65814" y="301"/>
                </a:moveTo>
                <a:cubicBezTo>
                  <a:pt x="64613" y="201"/>
                  <a:pt x="63412" y="167"/>
                  <a:pt x="62212" y="201"/>
                </a:cubicBezTo>
                <a:cubicBezTo>
                  <a:pt x="53672" y="401"/>
                  <a:pt x="45767" y="2969"/>
                  <a:pt x="37094" y="2536"/>
                </a:cubicBezTo>
                <a:cubicBezTo>
                  <a:pt x="35626" y="2469"/>
                  <a:pt x="34192" y="2336"/>
                  <a:pt x="32757" y="2202"/>
                </a:cubicBezTo>
                <a:cubicBezTo>
                  <a:pt x="29288" y="1869"/>
                  <a:pt x="25819" y="1368"/>
                  <a:pt x="22316" y="835"/>
                </a:cubicBezTo>
                <a:cubicBezTo>
                  <a:pt x="20815" y="601"/>
                  <a:pt x="19314" y="368"/>
                  <a:pt x="17847" y="201"/>
                </a:cubicBezTo>
                <a:cubicBezTo>
                  <a:pt x="16279" y="67"/>
                  <a:pt x="14711" y="1"/>
                  <a:pt x="13143" y="134"/>
                </a:cubicBezTo>
                <a:cubicBezTo>
                  <a:pt x="6605" y="701"/>
                  <a:pt x="1535" y="5872"/>
                  <a:pt x="935" y="12410"/>
                </a:cubicBezTo>
                <a:cubicBezTo>
                  <a:pt x="1" y="22383"/>
                  <a:pt x="10608" y="28321"/>
                  <a:pt x="10108" y="37794"/>
                </a:cubicBezTo>
                <a:cubicBezTo>
                  <a:pt x="9607" y="47301"/>
                  <a:pt x="2469" y="54473"/>
                  <a:pt x="10041" y="63213"/>
                </a:cubicBezTo>
                <a:cubicBezTo>
                  <a:pt x="15011" y="68917"/>
                  <a:pt x="20949" y="71685"/>
                  <a:pt x="27287" y="72286"/>
                </a:cubicBezTo>
                <a:cubicBezTo>
                  <a:pt x="46967" y="74187"/>
                  <a:pt x="70251" y="55374"/>
                  <a:pt x="78423" y="40330"/>
                </a:cubicBezTo>
                <a:cubicBezTo>
                  <a:pt x="84728" y="28688"/>
                  <a:pt x="88397" y="11976"/>
                  <a:pt x="75354" y="3436"/>
                </a:cubicBezTo>
                <a:cubicBezTo>
                  <a:pt x="72519" y="1602"/>
                  <a:pt x="69217" y="634"/>
                  <a:pt x="65814" y="3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387;p24">
            <a:extLst>
              <a:ext uri="{FF2B5EF4-FFF2-40B4-BE49-F238E27FC236}">
                <a16:creationId xmlns:a16="http://schemas.microsoft.com/office/drawing/2014/main" id="{5DC21FE0-27DA-D7BB-5967-A73274AF873B}"/>
              </a:ext>
            </a:extLst>
          </p:cNvPr>
          <p:cNvSpPr/>
          <p:nvPr/>
        </p:nvSpPr>
        <p:spPr>
          <a:xfrm>
            <a:off x="3421758" y="4460979"/>
            <a:ext cx="564917" cy="557141"/>
          </a:xfrm>
          <a:custGeom>
            <a:avLst/>
            <a:gdLst/>
            <a:ahLst/>
            <a:cxnLst/>
            <a:rect l="l" t="t" r="r" b="b"/>
            <a:pathLst>
              <a:path w="20950" h="19182" extrusionOk="0">
                <a:moveTo>
                  <a:pt x="501" y="11309"/>
                </a:moveTo>
                <a:cubicBezTo>
                  <a:pt x="868" y="13944"/>
                  <a:pt x="2503" y="16212"/>
                  <a:pt x="4804" y="17513"/>
                </a:cubicBezTo>
                <a:cubicBezTo>
                  <a:pt x="7773" y="19181"/>
                  <a:pt x="11843" y="19048"/>
                  <a:pt x="14845" y="17547"/>
                </a:cubicBezTo>
                <a:cubicBezTo>
                  <a:pt x="17547" y="16246"/>
                  <a:pt x="19615" y="13577"/>
                  <a:pt x="19982" y="10608"/>
                </a:cubicBezTo>
                <a:cubicBezTo>
                  <a:pt x="20949" y="3003"/>
                  <a:pt x="12076" y="1"/>
                  <a:pt x="6105" y="2136"/>
                </a:cubicBezTo>
                <a:cubicBezTo>
                  <a:pt x="2469" y="3437"/>
                  <a:pt x="1" y="7473"/>
                  <a:pt x="501" y="11309"/>
                </a:cubicBezTo>
                <a:close/>
              </a:path>
            </a:pathLst>
          </a:custGeom>
          <a:solidFill>
            <a:srgbClr val="6AC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388;p24">
            <a:extLst>
              <a:ext uri="{FF2B5EF4-FFF2-40B4-BE49-F238E27FC236}">
                <a16:creationId xmlns:a16="http://schemas.microsoft.com/office/drawing/2014/main" id="{00D27FD8-8626-9634-A319-AD95A91153AE}"/>
              </a:ext>
            </a:extLst>
          </p:cNvPr>
          <p:cNvSpPr/>
          <p:nvPr/>
        </p:nvSpPr>
        <p:spPr>
          <a:xfrm>
            <a:off x="3258776" y="4872963"/>
            <a:ext cx="232978" cy="217053"/>
          </a:xfrm>
          <a:custGeom>
            <a:avLst/>
            <a:gdLst/>
            <a:ahLst/>
            <a:cxnLst/>
            <a:rect l="l" t="t" r="r" b="b"/>
            <a:pathLst>
              <a:path w="8640" h="7473" extrusionOk="0">
                <a:moveTo>
                  <a:pt x="267" y="4070"/>
                </a:moveTo>
                <a:cubicBezTo>
                  <a:pt x="534" y="6238"/>
                  <a:pt x="3103" y="7473"/>
                  <a:pt x="5071" y="6839"/>
                </a:cubicBezTo>
                <a:cubicBezTo>
                  <a:pt x="8606" y="5738"/>
                  <a:pt x="8640" y="334"/>
                  <a:pt x="4604" y="101"/>
                </a:cubicBezTo>
                <a:cubicBezTo>
                  <a:pt x="2402" y="1"/>
                  <a:pt x="0" y="1668"/>
                  <a:pt x="267" y="4070"/>
                </a:cubicBezTo>
                <a:close/>
              </a:path>
            </a:pathLst>
          </a:custGeom>
          <a:solidFill>
            <a:srgbClr val="6AC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Google Shape;389;p24">
            <a:extLst>
              <a:ext uri="{FF2B5EF4-FFF2-40B4-BE49-F238E27FC236}">
                <a16:creationId xmlns:a16="http://schemas.microsoft.com/office/drawing/2014/main" id="{CEFFBC92-0556-AABE-1C05-39F0265F25CC}"/>
              </a:ext>
            </a:extLst>
          </p:cNvPr>
          <p:cNvSpPr/>
          <p:nvPr/>
        </p:nvSpPr>
        <p:spPr>
          <a:xfrm>
            <a:off x="3077510" y="2397021"/>
            <a:ext cx="1633199" cy="599281"/>
          </a:xfrm>
          <a:custGeom>
            <a:avLst/>
            <a:gdLst/>
            <a:ahLst/>
            <a:cxnLst/>
            <a:rect l="l" t="t" r="r" b="b"/>
            <a:pathLst>
              <a:path w="25552" h="16547" extrusionOk="0">
                <a:moveTo>
                  <a:pt x="2602" y="11876"/>
                </a:moveTo>
                <a:cubicBezTo>
                  <a:pt x="3703" y="14411"/>
                  <a:pt x="6338" y="16213"/>
                  <a:pt x="9140" y="16346"/>
                </a:cubicBezTo>
                <a:cubicBezTo>
                  <a:pt x="13010" y="16546"/>
                  <a:pt x="16345" y="13811"/>
                  <a:pt x="19915" y="12310"/>
                </a:cubicBezTo>
                <a:cubicBezTo>
                  <a:pt x="21449" y="11643"/>
                  <a:pt x="23150" y="11176"/>
                  <a:pt x="24218" y="9908"/>
                </a:cubicBezTo>
                <a:cubicBezTo>
                  <a:pt x="25552" y="8307"/>
                  <a:pt x="25419" y="5738"/>
                  <a:pt x="24218" y="4004"/>
                </a:cubicBezTo>
                <a:cubicBezTo>
                  <a:pt x="21516" y="201"/>
                  <a:pt x="14711" y="1"/>
                  <a:pt x="10508" y="768"/>
                </a:cubicBezTo>
                <a:cubicBezTo>
                  <a:pt x="5204" y="1702"/>
                  <a:pt x="0" y="5939"/>
                  <a:pt x="2602" y="11876"/>
                </a:cubicBezTo>
                <a:close/>
              </a:path>
            </a:pathLst>
          </a:custGeom>
          <a:solidFill>
            <a:srgbClr val="6AC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 b="1">
                <a:solidFill>
                  <a:schemeClr val="bg2"/>
                </a:solidFill>
                <a:latin typeface="Humanst521 Cn BT" panose="020B0506020204030204" pitchFamily="34" charset="0"/>
              </a:rPr>
              <a:t>FASE 1</a:t>
            </a:r>
            <a:endParaRPr sz="2400" b="1">
              <a:solidFill>
                <a:schemeClr val="bg2"/>
              </a:solidFill>
              <a:latin typeface="Humanst521 Cn BT" panose="020B0506020204030204" pitchFamily="34" charset="0"/>
            </a:endParaRPr>
          </a:p>
        </p:txBody>
      </p:sp>
      <p:sp>
        <p:nvSpPr>
          <p:cNvPr id="8" name="Google Shape;392;p24">
            <a:extLst>
              <a:ext uri="{FF2B5EF4-FFF2-40B4-BE49-F238E27FC236}">
                <a16:creationId xmlns:a16="http://schemas.microsoft.com/office/drawing/2014/main" id="{5AA8BEAE-11BA-C5E7-7B01-9EF037D1A3B4}"/>
              </a:ext>
            </a:extLst>
          </p:cNvPr>
          <p:cNvSpPr txBox="1"/>
          <p:nvPr/>
        </p:nvSpPr>
        <p:spPr>
          <a:xfrm flipH="1">
            <a:off x="2244550" y="3389612"/>
            <a:ext cx="1633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Circuito de salida digital</a:t>
            </a:r>
            <a:endParaRPr sz="2800">
              <a:solidFill>
                <a:schemeClr val="dk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4546BC2-B934-6371-B974-748B78BD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DISEÑO DE LA TARJETA ELECTRÓNICA</a:t>
            </a:r>
            <a:endParaRPr lang="es-CO"/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907B4E75-AD95-6F74-3A4F-99E6EB7A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19" y="1387168"/>
            <a:ext cx="5237181" cy="46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8379AFF-08DA-E497-E674-BA2FF06F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DISEÑO DE LA TARJETA ELECTRÓNICA</a:t>
            </a:r>
            <a:endParaRPr lang="es-CO"/>
          </a:p>
        </p:txBody>
      </p:sp>
      <p:sp>
        <p:nvSpPr>
          <p:cNvPr id="4" name="Google Shape;380;p24">
            <a:extLst>
              <a:ext uri="{FF2B5EF4-FFF2-40B4-BE49-F238E27FC236}">
                <a16:creationId xmlns:a16="http://schemas.microsoft.com/office/drawing/2014/main" id="{5BFE9846-5E7A-6B3C-EF3F-00350B50195C}"/>
              </a:ext>
            </a:extLst>
          </p:cNvPr>
          <p:cNvSpPr/>
          <p:nvPr/>
        </p:nvSpPr>
        <p:spPr>
          <a:xfrm>
            <a:off x="2656060" y="2256823"/>
            <a:ext cx="1412112" cy="673384"/>
          </a:xfrm>
          <a:custGeom>
            <a:avLst/>
            <a:gdLst/>
            <a:ahLst/>
            <a:cxnLst/>
            <a:rect l="l" t="t" r="r" b="b"/>
            <a:pathLst>
              <a:path w="23084" h="18381" extrusionOk="0">
                <a:moveTo>
                  <a:pt x="234" y="10742"/>
                </a:moveTo>
                <a:cubicBezTo>
                  <a:pt x="400" y="12643"/>
                  <a:pt x="1501" y="14478"/>
                  <a:pt x="3703" y="15979"/>
                </a:cubicBezTo>
                <a:cubicBezTo>
                  <a:pt x="7139" y="18314"/>
                  <a:pt x="11975" y="18381"/>
                  <a:pt x="15745" y="16713"/>
                </a:cubicBezTo>
                <a:cubicBezTo>
                  <a:pt x="23083" y="13444"/>
                  <a:pt x="21882" y="1"/>
                  <a:pt x="13043" y="268"/>
                </a:cubicBezTo>
                <a:cubicBezTo>
                  <a:pt x="10007" y="368"/>
                  <a:pt x="7239" y="1936"/>
                  <a:pt x="4603" y="3503"/>
                </a:cubicBezTo>
                <a:cubicBezTo>
                  <a:pt x="1635" y="5271"/>
                  <a:pt x="0" y="8040"/>
                  <a:pt x="234" y="10742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1</a:t>
            </a:r>
            <a:endParaRPr sz="2400" b="1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81;p24">
            <a:extLst>
              <a:ext uri="{FF2B5EF4-FFF2-40B4-BE49-F238E27FC236}">
                <a16:creationId xmlns:a16="http://schemas.microsoft.com/office/drawing/2014/main" id="{F75D9DFA-89BB-9428-348B-DB4DB5DE2A1B}"/>
              </a:ext>
            </a:extLst>
          </p:cNvPr>
          <p:cNvSpPr/>
          <p:nvPr/>
        </p:nvSpPr>
        <p:spPr>
          <a:xfrm>
            <a:off x="1448863" y="2741288"/>
            <a:ext cx="2473607" cy="2040440"/>
          </a:xfrm>
          <a:custGeom>
            <a:avLst/>
            <a:gdLst/>
            <a:ahLst/>
            <a:cxnLst/>
            <a:rect l="l" t="t" r="r" b="b"/>
            <a:pathLst>
              <a:path w="91734" h="70251" extrusionOk="0">
                <a:moveTo>
                  <a:pt x="86696" y="44665"/>
                </a:moveTo>
                <a:cubicBezTo>
                  <a:pt x="84595" y="48835"/>
                  <a:pt x="80992" y="52037"/>
                  <a:pt x="76822" y="54206"/>
                </a:cubicBezTo>
                <a:cubicBezTo>
                  <a:pt x="74487" y="55406"/>
                  <a:pt x="71952" y="56340"/>
                  <a:pt x="69384" y="56908"/>
                </a:cubicBezTo>
                <a:cubicBezTo>
                  <a:pt x="62145" y="58575"/>
                  <a:pt x="54707" y="55940"/>
                  <a:pt x="47501" y="57408"/>
                </a:cubicBezTo>
                <a:cubicBezTo>
                  <a:pt x="41664" y="58609"/>
                  <a:pt x="38829" y="64380"/>
                  <a:pt x="33858" y="67082"/>
                </a:cubicBezTo>
                <a:cubicBezTo>
                  <a:pt x="27988" y="70250"/>
                  <a:pt x="20182" y="69350"/>
                  <a:pt x="14478" y="66281"/>
                </a:cubicBezTo>
                <a:cubicBezTo>
                  <a:pt x="10809" y="64279"/>
                  <a:pt x="7940" y="61711"/>
                  <a:pt x="5838" y="58709"/>
                </a:cubicBezTo>
                <a:cubicBezTo>
                  <a:pt x="968" y="51837"/>
                  <a:pt x="1" y="42831"/>
                  <a:pt x="2002" y="33991"/>
                </a:cubicBezTo>
                <a:cubicBezTo>
                  <a:pt x="5271" y="19614"/>
                  <a:pt x="14545" y="434"/>
                  <a:pt x="31590" y="134"/>
                </a:cubicBezTo>
                <a:cubicBezTo>
                  <a:pt x="37428" y="0"/>
                  <a:pt x="42364" y="3403"/>
                  <a:pt x="47535" y="5638"/>
                </a:cubicBezTo>
                <a:cubicBezTo>
                  <a:pt x="52872" y="7939"/>
                  <a:pt x="59143" y="8139"/>
                  <a:pt x="64814" y="9607"/>
                </a:cubicBezTo>
                <a:cubicBezTo>
                  <a:pt x="70318" y="11008"/>
                  <a:pt x="75922" y="14044"/>
                  <a:pt x="80325" y="18146"/>
                </a:cubicBezTo>
                <a:cubicBezTo>
                  <a:pt x="87664" y="24951"/>
                  <a:pt x="91733" y="34658"/>
                  <a:pt x="86696" y="44665"/>
                </a:cubicBez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382;p24">
            <a:extLst>
              <a:ext uri="{FF2B5EF4-FFF2-40B4-BE49-F238E27FC236}">
                <a16:creationId xmlns:a16="http://schemas.microsoft.com/office/drawing/2014/main" id="{370D077D-07ED-879D-7290-25A2539A0BE9}"/>
              </a:ext>
            </a:extLst>
          </p:cNvPr>
          <p:cNvSpPr/>
          <p:nvPr/>
        </p:nvSpPr>
        <p:spPr>
          <a:xfrm>
            <a:off x="1303161" y="2514551"/>
            <a:ext cx="2471774" cy="2009449"/>
          </a:xfrm>
          <a:custGeom>
            <a:avLst/>
            <a:gdLst/>
            <a:ahLst/>
            <a:cxnLst/>
            <a:rect l="l" t="t" r="r" b="b"/>
            <a:pathLst>
              <a:path w="91666" h="69184" extrusionOk="0">
                <a:moveTo>
                  <a:pt x="68549" y="69183"/>
                </a:moveTo>
                <a:cubicBezTo>
                  <a:pt x="66814" y="69183"/>
                  <a:pt x="65080" y="69050"/>
                  <a:pt x="63379" y="68716"/>
                </a:cubicBezTo>
                <a:cubicBezTo>
                  <a:pt x="60777" y="68249"/>
                  <a:pt x="58275" y="67349"/>
                  <a:pt x="55840" y="66515"/>
                </a:cubicBezTo>
                <a:cubicBezTo>
                  <a:pt x="52971" y="65514"/>
                  <a:pt x="50036" y="64447"/>
                  <a:pt x="47000" y="64113"/>
                </a:cubicBezTo>
                <a:cubicBezTo>
                  <a:pt x="43498" y="63679"/>
                  <a:pt x="39795" y="64113"/>
                  <a:pt x="35959" y="65347"/>
                </a:cubicBezTo>
                <a:cubicBezTo>
                  <a:pt x="34958" y="65681"/>
                  <a:pt x="33958" y="66081"/>
                  <a:pt x="32990" y="66481"/>
                </a:cubicBezTo>
                <a:cubicBezTo>
                  <a:pt x="30655" y="67382"/>
                  <a:pt x="28454" y="68249"/>
                  <a:pt x="25818" y="68383"/>
                </a:cubicBezTo>
                <a:cubicBezTo>
                  <a:pt x="20148" y="68683"/>
                  <a:pt x="14143" y="66181"/>
                  <a:pt x="9740" y="61645"/>
                </a:cubicBezTo>
                <a:cubicBezTo>
                  <a:pt x="867" y="52538"/>
                  <a:pt x="0" y="39429"/>
                  <a:pt x="7439" y="26653"/>
                </a:cubicBezTo>
                <a:cubicBezTo>
                  <a:pt x="13310" y="16579"/>
                  <a:pt x="25552" y="1"/>
                  <a:pt x="41530" y="2069"/>
                </a:cubicBezTo>
                <a:cubicBezTo>
                  <a:pt x="47401" y="2803"/>
                  <a:pt x="52571" y="6372"/>
                  <a:pt x="56407" y="9374"/>
                </a:cubicBezTo>
                <a:cubicBezTo>
                  <a:pt x="59242" y="11609"/>
                  <a:pt x="62378" y="13710"/>
                  <a:pt x="65680" y="15945"/>
                </a:cubicBezTo>
                <a:cubicBezTo>
                  <a:pt x="76288" y="23050"/>
                  <a:pt x="87262" y="30389"/>
                  <a:pt x="90031" y="42831"/>
                </a:cubicBezTo>
                <a:cubicBezTo>
                  <a:pt x="91666" y="50036"/>
                  <a:pt x="90064" y="57308"/>
                  <a:pt x="85728" y="62278"/>
                </a:cubicBezTo>
                <a:cubicBezTo>
                  <a:pt x="81992" y="66615"/>
                  <a:pt x="76822" y="68249"/>
                  <a:pt x="73119" y="68850"/>
                </a:cubicBezTo>
                <a:cubicBezTo>
                  <a:pt x="71618" y="69083"/>
                  <a:pt x="70083" y="69183"/>
                  <a:pt x="68549" y="69183"/>
                </a:cubicBezTo>
                <a:close/>
                <a:moveTo>
                  <a:pt x="44365" y="63212"/>
                </a:moveTo>
                <a:cubicBezTo>
                  <a:pt x="45266" y="63212"/>
                  <a:pt x="46166" y="63246"/>
                  <a:pt x="47067" y="63346"/>
                </a:cubicBezTo>
                <a:cubicBezTo>
                  <a:pt x="50203" y="63746"/>
                  <a:pt x="53205" y="64780"/>
                  <a:pt x="56073" y="65814"/>
                </a:cubicBezTo>
                <a:cubicBezTo>
                  <a:pt x="58475" y="66648"/>
                  <a:pt x="60977" y="67516"/>
                  <a:pt x="63512" y="67983"/>
                </a:cubicBezTo>
                <a:cubicBezTo>
                  <a:pt x="66614" y="68583"/>
                  <a:pt x="69917" y="68616"/>
                  <a:pt x="73019" y="68083"/>
                </a:cubicBezTo>
                <a:cubicBezTo>
                  <a:pt x="76588" y="67516"/>
                  <a:pt x="81592" y="65948"/>
                  <a:pt x="85194" y="61811"/>
                </a:cubicBezTo>
                <a:cubicBezTo>
                  <a:pt x="89331" y="57008"/>
                  <a:pt x="90865" y="49970"/>
                  <a:pt x="89331" y="42965"/>
                </a:cubicBezTo>
                <a:cubicBezTo>
                  <a:pt x="86595" y="30823"/>
                  <a:pt x="75754" y="23584"/>
                  <a:pt x="65280" y="16546"/>
                </a:cubicBezTo>
                <a:cubicBezTo>
                  <a:pt x="61944" y="14311"/>
                  <a:pt x="58809" y="12209"/>
                  <a:pt x="55940" y="9974"/>
                </a:cubicBezTo>
                <a:cubicBezTo>
                  <a:pt x="52171" y="7006"/>
                  <a:pt x="47134" y="3536"/>
                  <a:pt x="41463" y="2803"/>
                </a:cubicBezTo>
                <a:cubicBezTo>
                  <a:pt x="25885" y="768"/>
                  <a:pt x="13877" y="17113"/>
                  <a:pt x="8106" y="27020"/>
                </a:cubicBezTo>
                <a:cubicBezTo>
                  <a:pt x="834" y="39495"/>
                  <a:pt x="1635" y="52271"/>
                  <a:pt x="10274" y="61144"/>
                </a:cubicBezTo>
                <a:cubicBezTo>
                  <a:pt x="14510" y="65514"/>
                  <a:pt x="20315" y="67949"/>
                  <a:pt x="25785" y="67649"/>
                </a:cubicBezTo>
                <a:cubicBezTo>
                  <a:pt x="28320" y="67516"/>
                  <a:pt x="30455" y="66682"/>
                  <a:pt x="32723" y="65781"/>
                </a:cubicBezTo>
                <a:cubicBezTo>
                  <a:pt x="33691" y="65381"/>
                  <a:pt x="34691" y="64980"/>
                  <a:pt x="35759" y="64647"/>
                </a:cubicBezTo>
                <a:cubicBezTo>
                  <a:pt x="38694" y="63679"/>
                  <a:pt x="41596" y="63212"/>
                  <a:pt x="44365" y="63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Google Shape;383;p24">
            <a:extLst>
              <a:ext uri="{FF2B5EF4-FFF2-40B4-BE49-F238E27FC236}">
                <a16:creationId xmlns:a16="http://schemas.microsoft.com/office/drawing/2014/main" id="{29E3C67D-1131-B876-09D3-921721D6F4CA}"/>
              </a:ext>
            </a:extLst>
          </p:cNvPr>
          <p:cNvSpPr/>
          <p:nvPr/>
        </p:nvSpPr>
        <p:spPr>
          <a:xfrm>
            <a:off x="3494444" y="2953700"/>
            <a:ext cx="233894" cy="217053"/>
          </a:xfrm>
          <a:custGeom>
            <a:avLst/>
            <a:gdLst/>
            <a:ahLst/>
            <a:cxnLst/>
            <a:rect l="l" t="t" r="r" b="b"/>
            <a:pathLst>
              <a:path w="8674" h="7473" extrusionOk="0">
                <a:moveTo>
                  <a:pt x="301" y="4070"/>
                </a:moveTo>
                <a:cubicBezTo>
                  <a:pt x="534" y="6238"/>
                  <a:pt x="3103" y="7472"/>
                  <a:pt x="5104" y="6872"/>
                </a:cubicBezTo>
                <a:cubicBezTo>
                  <a:pt x="8607" y="5771"/>
                  <a:pt x="8673" y="367"/>
                  <a:pt x="4637" y="134"/>
                </a:cubicBezTo>
                <a:cubicBezTo>
                  <a:pt x="2436" y="0"/>
                  <a:pt x="1" y="1701"/>
                  <a:pt x="301" y="4070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" name="Google Shape;384;p24">
            <a:extLst>
              <a:ext uri="{FF2B5EF4-FFF2-40B4-BE49-F238E27FC236}">
                <a16:creationId xmlns:a16="http://schemas.microsoft.com/office/drawing/2014/main" id="{36BA2556-1718-D24A-9877-F4191FB2F4C2}"/>
              </a:ext>
            </a:extLst>
          </p:cNvPr>
          <p:cNvSpPr/>
          <p:nvPr/>
        </p:nvSpPr>
        <p:spPr>
          <a:xfrm>
            <a:off x="2582279" y="4416518"/>
            <a:ext cx="369717" cy="430215"/>
          </a:xfrm>
          <a:custGeom>
            <a:avLst/>
            <a:gdLst/>
            <a:ahLst/>
            <a:cxnLst/>
            <a:rect l="l" t="t" r="r" b="b"/>
            <a:pathLst>
              <a:path w="13711" h="14812" extrusionOk="0">
                <a:moveTo>
                  <a:pt x="68" y="10075"/>
                </a:moveTo>
                <a:cubicBezTo>
                  <a:pt x="501" y="13277"/>
                  <a:pt x="4504" y="14811"/>
                  <a:pt x="7206" y="13210"/>
                </a:cubicBezTo>
                <a:cubicBezTo>
                  <a:pt x="13711" y="9374"/>
                  <a:pt x="2403" y="1"/>
                  <a:pt x="201" y="8340"/>
                </a:cubicBezTo>
                <a:cubicBezTo>
                  <a:pt x="34" y="8940"/>
                  <a:pt x="1" y="9508"/>
                  <a:pt x="68" y="10075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9" name="Google Shape;390;p24">
            <a:extLst>
              <a:ext uri="{FF2B5EF4-FFF2-40B4-BE49-F238E27FC236}">
                <a16:creationId xmlns:a16="http://schemas.microsoft.com/office/drawing/2014/main" id="{2E912554-949B-7260-56B7-D1B9233DCEC0}"/>
              </a:ext>
            </a:extLst>
          </p:cNvPr>
          <p:cNvSpPr txBox="1"/>
          <p:nvPr/>
        </p:nvSpPr>
        <p:spPr>
          <a:xfrm flipH="1">
            <a:off x="1722466" y="2931752"/>
            <a:ext cx="1633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Circuito de salida analógica</a:t>
            </a:r>
            <a:endParaRPr sz="2800">
              <a:solidFill>
                <a:schemeClr val="dk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8B9E3A03-04FD-47CB-116B-2673B79E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8270"/>
            <a:ext cx="5105471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1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5;p24">
            <a:extLst>
              <a:ext uri="{FF2B5EF4-FFF2-40B4-BE49-F238E27FC236}">
                <a16:creationId xmlns:a16="http://schemas.microsoft.com/office/drawing/2014/main" id="{0F29936E-01A0-8738-C456-B3589C20FB06}"/>
              </a:ext>
            </a:extLst>
          </p:cNvPr>
          <p:cNvSpPr/>
          <p:nvPr/>
        </p:nvSpPr>
        <p:spPr>
          <a:xfrm rot="-473536">
            <a:off x="1703650" y="3091757"/>
            <a:ext cx="2361567" cy="2106863"/>
          </a:xfrm>
          <a:custGeom>
            <a:avLst/>
            <a:gdLst/>
            <a:ahLst/>
            <a:cxnLst/>
            <a:rect l="l" t="t" r="r" b="b"/>
            <a:pathLst>
              <a:path w="87463" h="72620" extrusionOk="0">
                <a:moveTo>
                  <a:pt x="86862" y="42197"/>
                </a:moveTo>
                <a:cubicBezTo>
                  <a:pt x="86362" y="44699"/>
                  <a:pt x="85428" y="47134"/>
                  <a:pt x="84127" y="49302"/>
                </a:cubicBezTo>
                <a:cubicBezTo>
                  <a:pt x="74087" y="66081"/>
                  <a:pt x="49636" y="72619"/>
                  <a:pt x="31590" y="67349"/>
                </a:cubicBezTo>
                <a:cubicBezTo>
                  <a:pt x="17613" y="63246"/>
                  <a:pt x="7039" y="52805"/>
                  <a:pt x="2736" y="38928"/>
                </a:cubicBezTo>
                <a:cubicBezTo>
                  <a:pt x="0" y="30155"/>
                  <a:pt x="367" y="20682"/>
                  <a:pt x="4570" y="12976"/>
                </a:cubicBezTo>
                <a:cubicBezTo>
                  <a:pt x="6472" y="9541"/>
                  <a:pt x="9140" y="6438"/>
                  <a:pt x="12643" y="3937"/>
                </a:cubicBezTo>
                <a:cubicBezTo>
                  <a:pt x="18180" y="1"/>
                  <a:pt x="25952" y="1969"/>
                  <a:pt x="31890" y="5271"/>
                </a:cubicBezTo>
                <a:cubicBezTo>
                  <a:pt x="37827" y="8573"/>
                  <a:pt x="45933" y="11642"/>
                  <a:pt x="52304" y="14011"/>
                </a:cubicBezTo>
                <a:cubicBezTo>
                  <a:pt x="60210" y="16979"/>
                  <a:pt x="68950" y="17747"/>
                  <a:pt x="76388" y="21950"/>
                </a:cubicBezTo>
                <a:cubicBezTo>
                  <a:pt x="80825" y="24451"/>
                  <a:pt x="84728" y="28287"/>
                  <a:pt x="86362" y="33124"/>
                </a:cubicBezTo>
                <a:cubicBezTo>
                  <a:pt x="87363" y="36026"/>
                  <a:pt x="87463" y="39162"/>
                  <a:pt x="86862" y="42197"/>
                </a:cubicBezTo>
                <a:close/>
              </a:path>
            </a:pathLst>
          </a:custGeom>
          <a:solidFill>
            <a:srgbClr val="659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" name="Google Shape;376;p24">
            <a:extLst>
              <a:ext uri="{FF2B5EF4-FFF2-40B4-BE49-F238E27FC236}">
                <a16:creationId xmlns:a16="http://schemas.microsoft.com/office/drawing/2014/main" id="{CE441565-9992-8610-8BBD-2C89633586AC}"/>
              </a:ext>
            </a:extLst>
          </p:cNvPr>
          <p:cNvSpPr/>
          <p:nvPr/>
        </p:nvSpPr>
        <p:spPr>
          <a:xfrm rot="-473536">
            <a:off x="1653378" y="2843574"/>
            <a:ext cx="2340857" cy="2385554"/>
          </a:xfrm>
          <a:custGeom>
            <a:avLst/>
            <a:gdLst/>
            <a:ahLst/>
            <a:cxnLst/>
            <a:rect l="l" t="t" r="r" b="b"/>
            <a:pathLst>
              <a:path w="86696" h="82226" extrusionOk="0">
                <a:moveTo>
                  <a:pt x="23451" y="1701"/>
                </a:moveTo>
                <a:cubicBezTo>
                  <a:pt x="30889" y="401"/>
                  <a:pt x="37728" y="6772"/>
                  <a:pt x="40330" y="9574"/>
                </a:cubicBezTo>
                <a:cubicBezTo>
                  <a:pt x="45100" y="14677"/>
                  <a:pt x="51738" y="20081"/>
                  <a:pt x="58142" y="25185"/>
                </a:cubicBezTo>
                <a:cubicBezTo>
                  <a:pt x="60878" y="27386"/>
                  <a:pt x="63913" y="29288"/>
                  <a:pt x="66815" y="31156"/>
                </a:cubicBezTo>
                <a:cubicBezTo>
                  <a:pt x="71385" y="34025"/>
                  <a:pt x="76088" y="37027"/>
                  <a:pt x="79791" y="41063"/>
                </a:cubicBezTo>
                <a:cubicBezTo>
                  <a:pt x="83761" y="45433"/>
                  <a:pt x="85996" y="50436"/>
                  <a:pt x="86029" y="55240"/>
                </a:cubicBezTo>
                <a:cubicBezTo>
                  <a:pt x="86096" y="60644"/>
                  <a:pt x="83327" y="66281"/>
                  <a:pt x="78624" y="70384"/>
                </a:cubicBezTo>
                <a:cubicBezTo>
                  <a:pt x="73453" y="74887"/>
                  <a:pt x="66648" y="77989"/>
                  <a:pt x="58976" y="79324"/>
                </a:cubicBezTo>
                <a:cubicBezTo>
                  <a:pt x="45733" y="81592"/>
                  <a:pt x="30956" y="78490"/>
                  <a:pt x="20382" y="71285"/>
                </a:cubicBezTo>
                <a:cubicBezTo>
                  <a:pt x="14211" y="67048"/>
                  <a:pt x="9141" y="61377"/>
                  <a:pt x="5805" y="54906"/>
                </a:cubicBezTo>
                <a:cubicBezTo>
                  <a:pt x="2436" y="48435"/>
                  <a:pt x="735" y="41063"/>
                  <a:pt x="835" y="33591"/>
                </a:cubicBezTo>
                <a:cubicBezTo>
                  <a:pt x="935" y="26386"/>
                  <a:pt x="2836" y="19681"/>
                  <a:pt x="6305" y="14210"/>
                </a:cubicBezTo>
                <a:cubicBezTo>
                  <a:pt x="10041" y="8306"/>
                  <a:pt x="15445" y="4103"/>
                  <a:pt x="21983" y="2068"/>
                </a:cubicBezTo>
                <a:cubicBezTo>
                  <a:pt x="22450" y="1902"/>
                  <a:pt x="22950" y="1768"/>
                  <a:pt x="23451" y="1701"/>
                </a:cubicBezTo>
                <a:close/>
                <a:moveTo>
                  <a:pt x="23351" y="1101"/>
                </a:moveTo>
                <a:cubicBezTo>
                  <a:pt x="22817" y="1168"/>
                  <a:pt x="22317" y="1301"/>
                  <a:pt x="21783" y="1468"/>
                </a:cubicBezTo>
                <a:cubicBezTo>
                  <a:pt x="7706" y="5904"/>
                  <a:pt x="434" y="19381"/>
                  <a:pt x="234" y="33558"/>
                </a:cubicBezTo>
                <a:cubicBezTo>
                  <a:pt x="1" y="49002"/>
                  <a:pt x="7273" y="63012"/>
                  <a:pt x="20048" y="71752"/>
                </a:cubicBezTo>
                <a:cubicBezTo>
                  <a:pt x="30689" y="79023"/>
                  <a:pt x="45600" y="82226"/>
                  <a:pt x="59076" y="79891"/>
                </a:cubicBezTo>
                <a:cubicBezTo>
                  <a:pt x="66482" y="78623"/>
                  <a:pt x="73487" y="75688"/>
                  <a:pt x="79024" y="70851"/>
                </a:cubicBezTo>
                <a:cubicBezTo>
                  <a:pt x="83527" y="66915"/>
                  <a:pt x="86696" y="61211"/>
                  <a:pt x="86663" y="55240"/>
                </a:cubicBezTo>
                <a:cubicBezTo>
                  <a:pt x="86596" y="49803"/>
                  <a:pt x="83894" y="44666"/>
                  <a:pt x="80225" y="40663"/>
                </a:cubicBezTo>
                <a:cubicBezTo>
                  <a:pt x="74087" y="33958"/>
                  <a:pt x="65548" y="30289"/>
                  <a:pt x="58509" y="24718"/>
                </a:cubicBezTo>
                <a:cubicBezTo>
                  <a:pt x="52872" y="20215"/>
                  <a:pt x="45700" y="14444"/>
                  <a:pt x="40797" y="9173"/>
                </a:cubicBezTo>
                <a:cubicBezTo>
                  <a:pt x="36227" y="4270"/>
                  <a:pt x="29722" y="0"/>
                  <a:pt x="23351" y="1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377;p24">
            <a:extLst>
              <a:ext uri="{FF2B5EF4-FFF2-40B4-BE49-F238E27FC236}">
                <a16:creationId xmlns:a16="http://schemas.microsoft.com/office/drawing/2014/main" id="{43E71CE4-D149-2D94-C556-19F54402BAAB}"/>
              </a:ext>
            </a:extLst>
          </p:cNvPr>
          <p:cNvSpPr/>
          <p:nvPr/>
        </p:nvSpPr>
        <p:spPr>
          <a:xfrm>
            <a:off x="2919492" y="2662002"/>
            <a:ext cx="1487407" cy="815923"/>
          </a:xfrm>
          <a:custGeom>
            <a:avLst/>
            <a:gdLst/>
            <a:ahLst/>
            <a:cxnLst/>
            <a:rect l="l" t="t" r="r" b="b"/>
            <a:pathLst>
              <a:path w="20049" h="18614" extrusionOk="0">
                <a:moveTo>
                  <a:pt x="501" y="10074"/>
                </a:moveTo>
                <a:cubicBezTo>
                  <a:pt x="834" y="12709"/>
                  <a:pt x="2502" y="14978"/>
                  <a:pt x="4804" y="16279"/>
                </a:cubicBezTo>
                <a:cubicBezTo>
                  <a:pt x="8940" y="18614"/>
                  <a:pt x="20048" y="17313"/>
                  <a:pt x="19681" y="10741"/>
                </a:cubicBezTo>
                <a:cubicBezTo>
                  <a:pt x="19448" y="7005"/>
                  <a:pt x="15044" y="5004"/>
                  <a:pt x="12576" y="2802"/>
                </a:cubicBezTo>
                <a:cubicBezTo>
                  <a:pt x="10708" y="1134"/>
                  <a:pt x="8673" y="0"/>
                  <a:pt x="6105" y="934"/>
                </a:cubicBezTo>
                <a:cubicBezTo>
                  <a:pt x="2435" y="2235"/>
                  <a:pt x="0" y="6238"/>
                  <a:pt x="501" y="10074"/>
                </a:cubicBezTo>
                <a:close/>
              </a:path>
            </a:pathLst>
          </a:custGeom>
          <a:solidFill>
            <a:srgbClr val="75A9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Humanst521 Cn BT" panose="020B0506020204030204" pitchFamily="34" charset="0"/>
                <a:sym typeface="Roboto"/>
              </a:rPr>
              <a:t>FASE 1</a:t>
            </a:r>
            <a:endParaRPr sz="2000">
              <a:latin typeface="Humanst521 Cn BT" panose="020B0506020204030204" pitchFamily="34" charset="0"/>
            </a:endParaRPr>
          </a:p>
        </p:txBody>
      </p:sp>
      <p:sp>
        <p:nvSpPr>
          <p:cNvPr id="6" name="Google Shape;378;p24">
            <a:extLst>
              <a:ext uri="{FF2B5EF4-FFF2-40B4-BE49-F238E27FC236}">
                <a16:creationId xmlns:a16="http://schemas.microsoft.com/office/drawing/2014/main" id="{71BE31CC-C6BE-8972-62E6-548F220A9E98}"/>
              </a:ext>
            </a:extLst>
          </p:cNvPr>
          <p:cNvSpPr/>
          <p:nvPr/>
        </p:nvSpPr>
        <p:spPr>
          <a:xfrm>
            <a:off x="3888382" y="3426967"/>
            <a:ext cx="232978" cy="217053"/>
          </a:xfrm>
          <a:custGeom>
            <a:avLst/>
            <a:gdLst/>
            <a:ahLst/>
            <a:cxnLst/>
            <a:rect l="l" t="t" r="r" b="b"/>
            <a:pathLst>
              <a:path w="8640" h="7473" extrusionOk="0">
                <a:moveTo>
                  <a:pt x="267" y="4070"/>
                </a:moveTo>
                <a:cubicBezTo>
                  <a:pt x="534" y="6238"/>
                  <a:pt x="3102" y="7472"/>
                  <a:pt x="5104" y="6838"/>
                </a:cubicBezTo>
                <a:cubicBezTo>
                  <a:pt x="8606" y="5738"/>
                  <a:pt x="8640" y="367"/>
                  <a:pt x="4603" y="134"/>
                </a:cubicBezTo>
                <a:cubicBezTo>
                  <a:pt x="2435" y="0"/>
                  <a:pt x="0" y="1668"/>
                  <a:pt x="267" y="4070"/>
                </a:cubicBez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4BD8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Google Shape;379;p24">
            <a:extLst>
              <a:ext uri="{FF2B5EF4-FFF2-40B4-BE49-F238E27FC236}">
                <a16:creationId xmlns:a16="http://schemas.microsoft.com/office/drawing/2014/main" id="{C601B928-663B-C6B9-7024-BEB0B2783251}"/>
              </a:ext>
            </a:extLst>
          </p:cNvPr>
          <p:cNvSpPr/>
          <p:nvPr/>
        </p:nvSpPr>
        <p:spPr>
          <a:xfrm>
            <a:off x="1820177" y="4968091"/>
            <a:ext cx="447053" cy="415663"/>
          </a:xfrm>
          <a:custGeom>
            <a:avLst/>
            <a:gdLst/>
            <a:ahLst/>
            <a:cxnLst/>
            <a:rect l="l" t="t" r="r" b="b"/>
            <a:pathLst>
              <a:path w="16579" h="14311" extrusionOk="0">
                <a:moveTo>
                  <a:pt x="534" y="7806"/>
                </a:moveTo>
                <a:cubicBezTo>
                  <a:pt x="1034" y="11942"/>
                  <a:pt x="5938" y="14311"/>
                  <a:pt x="9741" y="13110"/>
                </a:cubicBezTo>
                <a:cubicBezTo>
                  <a:pt x="16479" y="11008"/>
                  <a:pt x="16579" y="701"/>
                  <a:pt x="8840" y="267"/>
                </a:cubicBezTo>
                <a:cubicBezTo>
                  <a:pt x="4637" y="0"/>
                  <a:pt x="0" y="3203"/>
                  <a:pt x="534" y="7806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" name="Google Shape;391;p24">
            <a:extLst>
              <a:ext uri="{FF2B5EF4-FFF2-40B4-BE49-F238E27FC236}">
                <a16:creationId xmlns:a16="http://schemas.microsoft.com/office/drawing/2014/main" id="{6F9FC70F-96BC-C6BE-1FA1-7F4616847A20}"/>
              </a:ext>
            </a:extLst>
          </p:cNvPr>
          <p:cNvSpPr txBox="1"/>
          <p:nvPr/>
        </p:nvSpPr>
        <p:spPr>
          <a:xfrm flipH="1">
            <a:off x="1746437" y="3702157"/>
            <a:ext cx="2110207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Circuito de alimentación</a:t>
            </a:r>
            <a:endParaRPr sz="2800">
              <a:solidFill>
                <a:schemeClr val="dk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BCE99FF-A990-A5DA-BC96-33FEAE89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DISEÑO DE LA TARJETA ELECTRÓNICA</a:t>
            </a:r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6A9DF8-C366-D659-9A11-FE9E2046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04" y="1943100"/>
            <a:ext cx="631355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F30D354-9268-F7CE-A6A0-FF07691B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SELECCIÓN DE COMPONENTES</a:t>
            </a:r>
            <a:endParaRPr lang="es-CO"/>
          </a:p>
        </p:txBody>
      </p:sp>
      <p:grpSp>
        <p:nvGrpSpPr>
          <p:cNvPr id="9" name="Google Shape;1155;p35">
            <a:extLst>
              <a:ext uri="{FF2B5EF4-FFF2-40B4-BE49-F238E27FC236}">
                <a16:creationId xmlns:a16="http://schemas.microsoft.com/office/drawing/2014/main" id="{65AB094D-A288-E869-4530-277D26303E2C}"/>
              </a:ext>
            </a:extLst>
          </p:cNvPr>
          <p:cNvGrpSpPr/>
          <p:nvPr/>
        </p:nvGrpSpPr>
        <p:grpSpPr>
          <a:xfrm>
            <a:off x="2674444" y="2940995"/>
            <a:ext cx="6090424" cy="1508342"/>
            <a:chOff x="1757589" y="1083141"/>
            <a:chExt cx="5322200" cy="797581"/>
          </a:xfrm>
        </p:grpSpPr>
        <p:sp>
          <p:nvSpPr>
            <p:cNvPr id="10" name="Google Shape;1156;p35">
              <a:extLst>
                <a:ext uri="{FF2B5EF4-FFF2-40B4-BE49-F238E27FC236}">
                  <a16:creationId xmlns:a16="http://schemas.microsoft.com/office/drawing/2014/main" id="{3FEEACB9-872E-5A9D-004E-A3E3032AE135}"/>
                </a:ext>
              </a:extLst>
            </p:cNvPr>
            <p:cNvSpPr/>
            <p:nvPr/>
          </p:nvSpPr>
          <p:spPr>
            <a:xfrm>
              <a:off x="3295389" y="1084153"/>
              <a:ext cx="3784400" cy="795567"/>
            </a:xfrm>
            <a:custGeom>
              <a:avLst/>
              <a:gdLst/>
              <a:ahLst/>
              <a:cxnLst/>
              <a:rect l="l" t="t" r="r" b="b"/>
              <a:pathLst>
                <a:path w="121314" h="33159" extrusionOk="0">
                  <a:moveTo>
                    <a:pt x="0" y="0"/>
                  </a:moveTo>
                  <a:lnTo>
                    <a:pt x="0" y="33159"/>
                  </a:lnTo>
                  <a:lnTo>
                    <a:pt x="115360" y="33159"/>
                  </a:lnTo>
                  <a:cubicBezTo>
                    <a:pt x="118646" y="33159"/>
                    <a:pt x="121313" y="30492"/>
                    <a:pt x="121313" y="27206"/>
                  </a:cubicBezTo>
                  <a:lnTo>
                    <a:pt x="121313" y="5953"/>
                  </a:lnTo>
                  <a:cubicBezTo>
                    <a:pt x="121313" y="2667"/>
                    <a:pt x="118646" y="0"/>
                    <a:pt x="11536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457200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" name="Google Shape;1157;p35">
              <a:extLst>
                <a:ext uri="{FF2B5EF4-FFF2-40B4-BE49-F238E27FC236}">
                  <a16:creationId xmlns:a16="http://schemas.microsoft.com/office/drawing/2014/main" id="{7FB2A79F-58A2-1C29-04EA-7B816C84053F}"/>
                </a:ext>
              </a:extLst>
            </p:cNvPr>
            <p:cNvSpPr/>
            <p:nvPr/>
          </p:nvSpPr>
          <p:spPr>
            <a:xfrm>
              <a:off x="1757589" y="1083141"/>
              <a:ext cx="1937667" cy="797581"/>
            </a:xfrm>
            <a:custGeom>
              <a:avLst/>
              <a:gdLst/>
              <a:ahLst/>
              <a:cxnLst/>
              <a:rect l="l" t="t" r="r" b="b"/>
              <a:pathLst>
                <a:path w="127815" h="33160" extrusionOk="0">
                  <a:moveTo>
                    <a:pt x="114003" y="33159"/>
                  </a:moveTo>
                  <a:lnTo>
                    <a:pt x="4144" y="33159"/>
                  </a:lnTo>
                  <a:cubicBezTo>
                    <a:pt x="1858" y="33159"/>
                    <a:pt x="1" y="31302"/>
                    <a:pt x="1" y="29004"/>
                  </a:cubicBezTo>
                  <a:lnTo>
                    <a:pt x="1" y="4144"/>
                  </a:lnTo>
                  <a:cubicBezTo>
                    <a:pt x="1" y="1858"/>
                    <a:pt x="1858" y="0"/>
                    <a:pt x="4144" y="0"/>
                  </a:cubicBezTo>
                  <a:lnTo>
                    <a:pt x="114003" y="0"/>
                  </a:lnTo>
                  <a:cubicBezTo>
                    <a:pt x="115313" y="0"/>
                    <a:pt x="116539" y="608"/>
                    <a:pt x="117325" y="1643"/>
                  </a:cubicBezTo>
                  <a:lnTo>
                    <a:pt x="126707" y="14074"/>
                  </a:lnTo>
                  <a:cubicBezTo>
                    <a:pt x="127814" y="15562"/>
                    <a:pt x="127814" y="17598"/>
                    <a:pt x="126707" y="19074"/>
                  </a:cubicBezTo>
                  <a:lnTo>
                    <a:pt x="117325" y="31504"/>
                  </a:lnTo>
                  <a:cubicBezTo>
                    <a:pt x="116539" y="32540"/>
                    <a:pt x="115313" y="33159"/>
                    <a:pt x="114003" y="33159"/>
                  </a:cubicBezTo>
                  <a:close/>
                </a:path>
              </a:pathLst>
            </a:custGeom>
            <a:solidFill>
              <a:srgbClr val="6AC68B"/>
            </a:solidFill>
            <a:ln>
              <a:noFill/>
            </a:ln>
          </p:spPr>
          <p:txBody>
            <a:bodyPr spcFirstLastPara="1" wrap="square" lIns="182875" tIns="91425" rIns="7315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 b="1">
                  <a:solidFill>
                    <a:srgbClr val="FFFFFF"/>
                  </a:solidFill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FASE 2</a:t>
              </a:r>
              <a:endParaRPr sz="2800" b="1">
                <a:solidFill>
                  <a:srgbClr val="FFFFFF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58;p35">
              <a:extLst>
                <a:ext uri="{FF2B5EF4-FFF2-40B4-BE49-F238E27FC236}">
                  <a16:creationId xmlns:a16="http://schemas.microsoft.com/office/drawing/2014/main" id="{4815C994-2C00-DF0C-671A-19F262DE14C7}"/>
                </a:ext>
              </a:extLst>
            </p:cNvPr>
            <p:cNvSpPr/>
            <p:nvPr/>
          </p:nvSpPr>
          <p:spPr>
            <a:xfrm>
              <a:off x="3173098" y="1348061"/>
              <a:ext cx="278457" cy="267743"/>
            </a:xfrm>
            <a:custGeom>
              <a:avLst/>
              <a:gdLst/>
              <a:ahLst/>
              <a:cxnLst/>
              <a:rect l="l" t="t" r="r" b="b"/>
              <a:pathLst>
                <a:path w="17491" h="17491" extrusionOk="0">
                  <a:moveTo>
                    <a:pt x="8752" y="0"/>
                  </a:moveTo>
                  <a:cubicBezTo>
                    <a:pt x="3918" y="0"/>
                    <a:pt x="1" y="3917"/>
                    <a:pt x="1" y="8751"/>
                  </a:cubicBezTo>
                  <a:cubicBezTo>
                    <a:pt x="1" y="13573"/>
                    <a:pt x="3918" y="17491"/>
                    <a:pt x="8752" y="17491"/>
                  </a:cubicBezTo>
                  <a:cubicBezTo>
                    <a:pt x="13574" y="17491"/>
                    <a:pt x="17491" y="13573"/>
                    <a:pt x="17491" y="8751"/>
                  </a:cubicBezTo>
                  <a:cubicBezTo>
                    <a:pt x="17491" y="3917"/>
                    <a:pt x="13574" y="0"/>
                    <a:pt x="8752" y="0"/>
                  </a:cubicBezTo>
                  <a:close/>
                </a:path>
              </a:pathLst>
            </a:custGeom>
            <a:solidFill>
              <a:srgbClr val="F6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F21CA2-04A4-BEC7-A7C1-038577CE53E5}"/>
              </a:ext>
            </a:extLst>
          </p:cNvPr>
          <p:cNvSpPr txBox="1"/>
          <p:nvPr/>
        </p:nvSpPr>
        <p:spPr>
          <a:xfrm>
            <a:off x="4932562" y="3097125"/>
            <a:ext cx="3620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>
                <a:latin typeface="Humanst521 Cn BT" panose="020B0506020204030204" pitchFamily="34" charset="0"/>
              </a:rPr>
              <a:t>La selección de componentes considera criterios económicos y de disponibilidad.</a:t>
            </a:r>
            <a:endParaRPr lang="es-CO" sz="2400">
              <a:latin typeface="Humanst521 Cn BT" panose="020B0506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0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80BFC988-AA2D-F713-E078-E8D0284EB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97" y="961601"/>
            <a:ext cx="8851402" cy="53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EB2734E-3BE2-7608-A7BD-13F4E953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r>
              <a:rPr lang="es-MX">
                <a:latin typeface="Humanst521 XBdCn BT" panose="020B0906030504020204" pitchFamily="34" charset="0"/>
              </a:rPr>
              <a:t>IMPLEMENTACIÓN Y VALIDACIÓN</a:t>
            </a:r>
            <a:endParaRPr lang="es-CO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A42EAF0D-6DDB-D578-E1C8-99E371793711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ED61CB0F-2020-BB61-1B28-4CD4C01027E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1611;p44">
            <a:extLst>
              <a:ext uri="{FF2B5EF4-FFF2-40B4-BE49-F238E27FC236}">
                <a16:creationId xmlns:a16="http://schemas.microsoft.com/office/drawing/2014/main" id="{AE72E2FF-818E-E7EE-AD7C-B65FBD89E68B}"/>
              </a:ext>
            </a:extLst>
          </p:cNvPr>
          <p:cNvSpPr txBox="1"/>
          <p:nvPr/>
        </p:nvSpPr>
        <p:spPr>
          <a:xfrm>
            <a:off x="1655516" y="3462090"/>
            <a:ext cx="19631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Enrutamiento de PCB y visualización digital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612;p44">
            <a:extLst>
              <a:ext uri="{FF2B5EF4-FFF2-40B4-BE49-F238E27FC236}">
                <a16:creationId xmlns:a16="http://schemas.microsoft.com/office/drawing/2014/main" id="{F705D0A9-283A-FAD3-6882-DE2ECA468926}"/>
              </a:ext>
            </a:extLst>
          </p:cNvPr>
          <p:cNvSpPr txBox="1"/>
          <p:nvPr/>
        </p:nvSpPr>
        <p:spPr>
          <a:xfrm>
            <a:off x="2047386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661;p45">
            <a:extLst>
              <a:ext uri="{FF2B5EF4-FFF2-40B4-BE49-F238E27FC236}">
                <a16:creationId xmlns:a16="http://schemas.microsoft.com/office/drawing/2014/main" id="{A80FD256-6439-7412-1EFD-9446CD3250F9}"/>
              </a:ext>
            </a:extLst>
          </p:cNvPr>
          <p:cNvSpPr/>
          <p:nvPr/>
        </p:nvSpPr>
        <p:spPr>
          <a:xfrm>
            <a:off x="3999937" y="3265294"/>
            <a:ext cx="462573" cy="476079"/>
          </a:xfrm>
          <a:custGeom>
            <a:avLst/>
            <a:gdLst/>
            <a:ahLst/>
            <a:cxnLst/>
            <a:rect l="l" t="t" r="r" b="b"/>
            <a:pathLst>
              <a:path w="5575" h="5574" extrusionOk="0">
                <a:moveTo>
                  <a:pt x="5248" y="1630"/>
                </a:moveTo>
                <a:lnTo>
                  <a:pt x="5248" y="2379"/>
                </a:lnTo>
                <a:lnTo>
                  <a:pt x="4987" y="2118"/>
                </a:lnTo>
                <a:lnTo>
                  <a:pt x="3782" y="3326"/>
                </a:lnTo>
                <a:lnTo>
                  <a:pt x="2444" y="2348"/>
                </a:lnTo>
                <a:lnTo>
                  <a:pt x="327" y="3847"/>
                </a:lnTo>
                <a:lnTo>
                  <a:pt x="327" y="3456"/>
                </a:lnTo>
                <a:lnTo>
                  <a:pt x="2444" y="1922"/>
                </a:lnTo>
                <a:lnTo>
                  <a:pt x="3748" y="2901"/>
                </a:lnTo>
                <a:lnTo>
                  <a:pt x="4760" y="1891"/>
                </a:lnTo>
                <a:lnTo>
                  <a:pt x="4500" y="1630"/>
                </a:lnTo>
                <a:close/>
                <a:moveTo>
                  <a:pt x="979" y="3782"/>
                </a:moveTo>
                <a:lnTo>
                  <a:pt x="979" y="5248"/>
                </a:lnTo>
                <a:lnTo>
                  <a:pt x="327" y="5248"/>
                </a:lnTo>
                <a:lnTo>
                  <a:pt x="327" y="4238"/>
                </a:lnTo>
                <a:lnTo>
                  <a:pt x="979" y="3782"/>
                </a:lnTo>
                <a:close/>
                <a:moveTo>
                  <a:pt x="2283" y="2835"/>
                </a:moveTo>
                <a:lnTo>
                  <a:pt x="2283" y="5248"/>
                </a:lnTo>
                <a:lnTo>
                  <a:pt x="1305" y="5248"/>
                </a:lnTo>
                <a:lnTo>
                  <a:pt x="1305" y="3553"/>
                </a:lnTo>
                <a:lnTo>
                  <a:pt x="2283" y="2835"/>
                </a:lnTo>
                <a:close/>
                <a:moveTo>
                  <a:pt x="2609" y="2869"/>
                </a:moveTo>
                <a:lnTo>
                  <a:pt x="3618" y="3618"/>
                </a:lnTo>
                <a:lnTo>
                  <a:pt x="3618" y="5248"/>
                </a:lnTo>
                <a:lnTo>
                  <a:pt x="2609" y="5248"/>
                </a:lnTo>
                <a:lnTo>
                  <a:pt x="2609" y="2869"/>
                </a:lnTo>
                <a:close/>
                <a:moveTo>
                  <a:pt x="4922" y="2674"/>
                </a:moveTo>
                <a:lnTo>
                  <a:pt x="4922" y="5248"/>
                </a:lnTo>
                <a:lnTo>
                  <a:pt x="3944" y="5248"/>
                </a:lnTo>
                <a:lnTo>
                  <a:pt x="3944" y="3652"/>
                </a:lnTo>
                <a:lnTo>
                  <a:pt x="4922" y="2674"/>
                </a:lnTo>
                <a:close/>
                <a:moveTo>
                  <a:pt x="1" y="0"/>
                </a:moveTo>
                <a:lnTo>
                  <a:pt x="1" y="5574"/>
                </a:lnTo>
                <a:lnTo>
                  <a:pt x="5574" y="5574"/>
                </a:lnTo>
                <a:lnTo>
                  <a:pt x="5574" y="5248"/>
                </a:lnTo>
                <a:lnTo>
                  <a:pt x="5248" y="5248"/>
                </a:lnTo>
                <a:lnTo>
                  <a:pt x="5248" y="2869"/>
                </a:lnTo>
                <a:lnTo>
                  <a:pt x="5574" y="3195"/>
                </a:lnTo>
                <a:lnTo>
                  <a:pt x="5574" y="1304"/>
                </a:lnTo>
                <a:lnTo>
                  <a:pt x="3717" y="1304"/>
                </a:lnTo>
                <a:lnTo>
                  <a:pt x="4304" y="1891"/>
                </a:lnTo>
                <a:lnTo>
                  <a:pt x="3717" y="2478"/>
                </a:lnTo>
                <a:lnTo>
                  <a:pt x="2444" y="1531"/>
                </a:lnTo>
                <a:lnTo>
                  <a:pt x="327" y="3065"/>
                </a:lnTo>
                <a:lnTo>
                  <a:pt x="3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67A82C-D1A4-0EBA-ECD5-B29D5C00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736" y="1450619"/>
            <a:ext cx="4003321" cy="2281402"/>
          </a:xfrm>
          <a:prstGeom prst="rect">
            <a:avLst/>
          </a:prstGeom>
        </p:spPr>
      </p:pic>
      <p:pic>
        <p:nvPicPr>
          <p:cNvPr id="12" name="Imagen 11" descr="Imagen que contiene electrónica, circuito, computadora&#10;&#10;Descripción generada automáticamente">
            <a:extLst>
              <a:ext uri="{FF2B5EF4-FFF2-40B4-BE49-F238E27FC236}">
                <a16:creationId xmlns:a16="http://schemas.microsoft.com/office/drawing/2014/main" id="{CF63E8A7-CD32-56DA-8720-9BD41F58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36" y="3965148"/>
            <a:ext cx="4003320" cy="22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5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EFBCEAA-031E-8C8E-DDD5-E9760FC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r>
              <a:rPr lang="es-MX">
                <a:latin typeface="Humanst521 XBdCn BT" panose="020B0906030504020204" pitchFamily="34" charset="0"/>
              </a:rPr>
              <a:t>IMPLEMENTACIÓN Y VALIDACIÓN</a:t>
            </a:r>
            <a:endParaRPr lang="es-CO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2D43E1CC-CCED-8CB4-BFC1-2FEFD2C83AF2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D06C9EA1-4336-B583-0B1F-1B66BF500BD9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FB34D93D-1C3C-C125-E6CC-E756D4581EB3}"/>
              </a:ext>
            </a:extLst>
          </p:cNvPr>
          <p:cNvSpPr txBox="1"/>
          <p:nvPr/>
        </p:nvSpPr>
        <p:spPr>
          <a:xfrm>
            <a:off x="1566308" y="3462090"/>
            <a:ext cx="2086301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Fabricación y soldadura de componentes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C1087597-2B5C-F24A-4513-73FE5944F8F6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523;p43">
            <a:extLst>
              <a:ext uri="{FF2B5EF4-FFF2-40B4-BE49-F238E27FC236}">
                <a16:creationId xmlns:a16="http://schemas.microsoft.com/office/drawing/2014/main" id="{A873D7EE-17A5-E1DB-39A1-AD842860A98A}"/>
              </a:ext>
            </a:extLst>
          </p:cNvPr>
          <p:cNvSpPr/>
          <p:nvPr/>
        </p:nvSpPr>
        <p:spPr>
          <a:xfrm>
            <a:off x="3849974" y="3199597"/>
            <a:ext cx="697266" cy="591398"/>
          </a:xfrm>
          <a:custGeom>
            <a:avLst/>
            <a:gdLst/>
            <a:ahLst/>
            <a:cxnLst/>
            <a:rect l="l" t="t" r="r" b="b"/>
            <a:pathLst>
              <a:path w="10011" h="8491" extrusionOk="0">
                <a:moveTo>
                  <a:pt x="8607" y="392"/>
                </a:moveTo>
                <a:cubicBezTo>
                  <a:pt x="8641" y="392"/>
                  <a:pt x="8673" y="423"/>
                  <a:pt x="8673" y="423"/>
                </a:cubicBezTo>
                <a:cubicBezTo>
                  <a:pt x="8673" y="718"/>
                  <a:pt x="8707" y="979"/>
                  <a:pt x="8673" y="1271"/>
                </a:cubicBezTo>
                <a:cubicBezTo>
                  <a:pt x="8641" y="1370"/>
                  <a:pt x="8511" y="1466"/>
                  <a:pt x="8412" y="1532"/>
                </a:cubicBezTo>
                <a:lnTo>
                  <a:pt x="8381" y="1532"/>
                </a:lnTo>
                <a:cubicBezTo>
                  <a:pt x="8381" y="1240"/>
                  <a:pt x="8347" y="945"/>
                  <a:pt x="8381" y="684"/>
                </a:cubicBezTo>
                <a:cubicBezTo>
                  <a:pt x="8412" y="588"/>
                  <a:pt x="8542" y="488"/>
                  <a:pt x="8607" y="392"/>
                </a:cubicBezTo>
                <a:close/>
                <a:moveTo>
                  <a:pt x="9685" y="1240"/>
                </a:moveTo>
                <a:lnTo>
                  <a:pt x="9685" y="1240"/>
                </a:lnTo>
                <a:cubicBezTo>
                  <a:pt x="9561" y="1533"/>
                  <a:pt x="9347" y="1680"/>
                  <a:pt x="9042" y="1680"/>
                </a:cubicBezTo>
                <a:cubicBezTo>
                  <a:pt x="8940" y="1680"/>
                  <a:pt x="8829" y="1663"/>
                  <a:pt x="8707" y="1631"/>
                </a:cubicBezTo>
                <a:cubicBezTo>
                  <a:pt x="8902" y="1174"/>
                  <a:pt x="9325" y="1305"/>
                  <a:pt x="9685" y="1240"/>
                </a:cubicBezTo>
                <a:close/>
                <a:moveTo>
                  <a:pt x="8055" y="848"/>
                </a:moveTo>
                <a:cubicBezTo>
                  <a:pt x="8086" y="880"/>
                  <a:pt x="8120" y="880"/>
                  <a:pt x="8151" y="880"/>
                </a:cubicBezTo>
                <a:cubicBezTo>
                  <a:pt x="8151" y="1174"/>
                  <a:pt x="8151" y="1466"/>
                  <a:pt x="8120" y="1727"/>
                </a:cubicBezTo>
                <a:cubicBezTo>
                  <a:pt x="8120" y="1826"/>
                  <a:pt x="7989" y="1892"/>
                  <a:pt x="7890" y="2022"/>
                </a:cubicBezTo>
                <a:cubicBezTo>
                  <a:pt x="7890" y="1696"/>
                  <a:pt x="7825" y="1435"/>
                  <a:pt x="7859" y="1174"/>
                </a:cubicBezTo>
                <a:cubicBezTo>
                  <a:pt x="7859" y="1075"/>
                  <a:pt x="7989" y="979"/>
                  <a:pt x="8055" y="848"/>
                </a:cubicBezTo>
                <a:close/>
                <a:moveTo>
                  <a:pt x="8578" y="1887"/>
                </a:moveTo>
                <a:cubicBezTo>
                  <a:pt x="8696" y="1887"/>
                  <a:pt x="8859" y="1901"/>
                  <a:pt x="9098" y="1923"/>
                </a:cubicBezTo>
                <a:cubicBezTo>
                  <a:pt x="8973" y="2111"/>
                  <a:pt x="8861" y="2192"/>
                  <a:pt x="8653" y="2192"/>
                </a:cubicBezTo>
                <a:cubicBezTo>
                  <a:pt x="8534" y="2192"/>
                  <a:pt x="8385" y="2166"/>
                  <a:pt x="8185" y="2118"/>
                </a:cubicBezTo>
                <a:cubicBezTo>
                  <a:pt x="8293" y="1945"/>
                  <a:pt x="8344" y="1887"/>
                  <a:pt x="8578" y="1887"/>
                </a:cubicBezTo>
                <a:close/>
                <a:moveTo>
                  <a:pt x="7598" y="1271"/>
                </a:moveTo>
                <a:cubicBezTo>
                  <a:pt x="7629" y="1597"/>
                  <a:pt x="7663" y="1892"/>
                  <a:pt x="7663" y="2152"/>
                </a:cubicBezTo>
                <a:cubicBezTo>
                  <a:pt x="7663" y="2218"/>
                  <a:pt x="7598" y="2283"/>
                  <a:pt x="7533" y="2314"/>
                </a:cubicBezTo>
                <a:cubicBezTo>
                  <a:pt x="7468" y="2413"/>
                  <a:pt x="7369" y="2478"/>
                  <a:pt x="7272" y="2575"/>
                </a:cubicBezTo>
                <a:cubicBezTo>
                  <a:pt x="7272" y="2218"/>
                  <a:pt x="7238" y="1923"/>
                  <a:pt x="7272" y="1631"/>
                </a:cubicBezTo>
                <a:cubicBezTo>
                  <a:pt x="7303" y="1500"/>
                  <a:pt x="7468" y="1401"/>
                  <a:pt x="7598" y="1271"/>
                </a:cubicBezTo>
                <a:close/>
                <a:moveTo>
                  <a:pt x="8075" y="2336"/>
                </a:moveTo>
                <a:cubicBezTo>
                  <a:pt x="8241" y="2336"/>
                  <a:pt x="8421" y="2384"/>
                  <a:pt x="8607" y="2413"/>
                </a:cubicBezTo>
                <a:cubicBezTo>
                  <a:pt x="8471" y="2579"/>
                  <a:pt x="8356" y="2720"/>
                  <a:pt x="8166" y="2720"/>
                </a:cubicBezTo>
                <a:cubicBezTo>
                  <a:pt x="8132" y="2720"/>
                  <a:pt x="8095" y="2715"/>
                  <a:pt x="8055" y="2705"/>
                </a:cubicBezTo>
                <a:cubicBezTo>
                  <a:pt x="8000" y="2695"/>
                  <a:pt x="7942" y="2691"/>
                  <a:pt x="7882" y="2691"/>
                </a:cubicBezTo>
                <a:cubicBezTo>
                  <a:pt x="7764" y="2691"/>
                  <a:pt x="7641" y="2705"/>
                  <a:pt x="7533" y="2705"/>
                </a:cubicBezTo>
                <a:cubicBezTo>
                  <a:pt x="7679" y="2414"/>
                  <a:pt x="7865" y="2336"/>
                  <a:pt x="8075" y="2336"/>
                </a:cubicBezTo>
                <a:close/>
                <a:moveTo>
                  <a:pt x="1500" y="3553"/>
                </a:moveTo>
                <a:lnTo>
                  <a:pt x="1500" y="3553"/>
                </a:lnTo>
                <a:cubicBezTo>
                  <a:pt x="1404" y="3879"/>
                  <a:pt x="1339" y="4205"/>
                  <a:pt x="1240" y="4531"/>
                </a:cubicBezTo>
                <a:cubicBezTo>
                  <a:pt x="1174" y="4661"/>
                  <a:pt x="1044" y="4761"/>
                  <a:pt x="947" y="4857"/>
                </a:cubicBezTo>
                <a:lnTo>
                  <a:pt x="882" y="4857"/>
                </a:lnTo>
                <a:cubicBezTo>
                  <a:pt x="979" y="4369"/>
                  <a:pt x="1174" y="3944"/>
                  <a:pt x="1500" y="3553"/>
                </a:cubicBezTo>
                <a:close/>
                <a:moveTo>
                  <a:pt x="4646" y="4680"/>
                </a:moveTo>
                <a:cubicBezTo>
                  <a:pt x="4730" y="4680"/>
                  <a:pt x="4816" y="4695"/>
                  <a:pt x="4891" y="4727"/>
                </a:cubicBezTo>
                <a:cubicBezTo>
                  <a:pt x="4794" y="4792"/>
                  <a:pt x="4695" y="4857"/>
                  <a:pt x="4630" y="4956"/>
                </a:cubicBezTo>
                <a:cubicBezTo>
                  <a:pt x="4565" y="4987"/>
                  <a:pt x="4565" y="5053"/>
                  <a:pt x="4534" y="5118"/>
                </a:cubicBezTo>
                <a:cubicBezTo>
                  <a:pt x="4577" y="5118"/>
                  <a:pt x="4634" y="5133"/>
                  <a:pt x="4687" y="5133"/>
                </a:cubicBezTo>
                <a:cubicBezTo>
                  <a:pt x="4714" y="5133"/>
                  <a:pt x="4739" y="5129"/>
                  <a:pt x="4760" y="5118"/>
                </a:cubicBezTo>
                <a:cubicBezTo>
                  <a:pt x="4860" y="5053"/>
                  <a:pt x="4956" y="4956"/>
                  <a:pt x="5055" y="4891"/>
                </a:cubicBezTo>
                <a:lnTo>
                  <a:pt x="5055" y="4891"/>
                </a:lnTo>
                <a:cubicBezTo>
                  <a:pt x="5152" y="5053"/>
                  <a:pt x="5120" y="5217"/>
                  <a:pt x="4956" y="5347"/>
                </a:cubicBezTo>
                <a:cubicBezTo>
                  <a:pt x="4881" y="5408"/>
                  <a:pt x="4771" y="5433"/>
                  <a:pt x="4661" y="5433"/>
                </a:cubicBezTo>
                <a:cubicBezTo>
                  <a:pt x="4534" y="5433"/>
                  <a:pt x="4408" y="5399"/>
                  <a:pt x="4338" y="5347"/>
                </a:cubicBezTo>
                <a:cubicBezTo>
                  <a:pt x="4208" y="5217"/>
                  <a:pt x="4174" y="4956"/>
                  <a:pt x="4273" y="4826"/>
                </a:cubicBezTo>
                <a:cubicBezTo>
                  <a:pt x="4316" y="4738"/>
                  <a:pt x="4477" y="4680"/>
                  <a:pt x="4646" y="4680"/>
                </a:cubicBezTo>
                <a:close/>
                <a:moveTo>
                  <a:pt x="1174" y="4956"/>
                </a:moveTo>
                <a:lnTo>
                  <a:pt x="1174" y="4956"/>
                </a:lnTo>
                <a:cubicBezTo>
                  <a:pt x="1305" y="5313"/>
                  <a:pt x="1143" y="5543"/>
                  <a:pt x="882" y="5739"/>
                </a:cubicBezTo>
                <a:cubicBezTo>
                  <a:pt x="783" y="5347"/>
                  <a:pt x="817" y="5248"/>
                  <a:pt x="1174" y="4956"/>
                </a:cubicBezTo>
                <a:close/>
                <a:moveTo>
                  <a:pt x="1240" y="5739"/>
                </a:moveTo>
                <a:lnTo>
                  <a:pt x="1240" y="5739"/>
                </a:lnTo>
                <a:cubicBezTo>
                  <a:pt x="1435" y="6031"/>
                  <a:pt x="1404" y="6096"/>
                  <a:pt x="1078" y="6391"/>
                </a:cubicBezTo>
                <a:cubicBezTo>
                  <a:pt x="882" y="6065"/>
                  <a:pt x="882" y="6031"/>
                  <a:pt x="1240" y="5739"/>
                </a:cubicBezTo>
                <a:close/>
                <a:moveTo>
                  <a:pt x="4651" y="3041"/>
                </a:moveTo>
                <a:cubicBezTo>
                  <a:pt x="5171" y="3041"/>
                  <a:pt x="5638" y="3250"/>
                  <a:pt x="6065" y="3652"/>
                </a:cubicBezTo>
                <a:cubicBezTo>
                  <a:pt x="5772" y="3944"/>
                  <a:pt x="5478" y="4205"/>
                  <a:pt x="5152" y="4466"/>
                </a:cubicBezTo>
                <a:cubicBezTo>
                  <a:pt x="5136" y="4483"/>
                  <a:pt x="5103" y="4491"/>
                  <a:pt x="5067" y="4491"/>
                </a:cubicBezTo>
                <a:cubicBezTo>
                  <a:pt x="5030" y="4491"/>
                  <a:pt x="4989" y="4483"/>
                  <a:pt x="4956" y="4466"/>
                </a:cubicBezTo>
                <a:cubicBezTo>
                  <a:pt x="4866" y="4428"/>
                  <a:pt x="4772" y="4409"/>
                  <a:pt x="4675" y="4409"/>
                </a:cubicBezTo>
                <a:cubicBezTo>
                  <a:pt x="4528" y="4409"/>
                  <a:pt x="4378" y="4452"/>
                  <a:pt x="4239" y="4531"/>
                </a:cubicBezTo>
                <a:cubicBezTo>
                  <a:pt x="3882" y="4727"/>
                  <a:pt x="3882" y="5313"/>
                  <a:pt x="4239" y="5543"/>
                </a:cubicBezTo>
                <a:cubicBezTo>
                  <a:pt x="4369" y="5624"/>
                  <a:pt x="4524" y="5664"/>
                  <a:pt x="4675" y="5664"/>
                </a:cubicBezTo>
                <a:cubicBezTo>
                  <a:pt x="4826" y="5664"/>
                  <a:pt x="4973" y="5624"/>
                  <a:pt x="5087" y="5543"/>
                </a:cubicBezTo>
                <a:cubicBezTo>
                  <a:pt x="5316" y="5379"/>
                  <a:pt x="5413" y="5118"/>
                  <a:pt x="5316" y="4792"/>
                </a:cubicBezTo>
                <a:cubicBezTo>
                  <a:pt x="5316" y="4727"/>
                  <a:pt x="5316" y="4661"/>
                  <a:pt x="5347" y="4630"/>
                </a:cubicBezTo>
                <a:cubicBezTo>
                  <a:pt x="5642" y="4369"/>
                  <a:pt x="5903" y="4108"/>
                  <a:pt x="6229" y="3848"/>
                </a:cubicBezTo>
                <a:cubicBezTo>
                  <a:pt x="6586" y="4466"/>
                  <a:pt x="6620" y="5118"/>
                  <a:pt x="6325" y="5739"/>
                </a:cubicBezTo>
                <a:cubicBezTo>
                  <a:pt x="5999" y="6391"/>
                  <a:pt x="5478" y="6847"/>
                  <a:pt x="4695" y="6944"/>
                </a:cubicBezTo>
                <a:cubicBezTo>
                  <a:pt x="4629" y="6949"/>
                  <a:pt x="4565" y="6952"/>
                  <a:pt x="4502" y="6952"/>
                </a:cubicBezTo>
                <a:cubicBezTo>
                  <a:pt x="3482" y="6952"/>
                  <a:pt x="2894" y="6213"/>
                  <a:pt x="2739" y="5444"/>
                </a:cubicBezTo>
                <a:cubicBezTo>
                  <a:pt x="2512" y="4335"/>
                  <a:pt x="3099" y="3391"/>
                  <a:pt x="4174" y="3097"/>
                </a:cubicBezTo>
                <a:cubicBezTo>
                  <a:pt x="4338" y="3060"/>
                  <a:pt x="4496" y="3041"/>
                  <a:pt x="4651" y="3041"/>
                </a:cubicBezTo>
                <a:close/>
                <a:moveTo>
                  <a:pt x="1469" y="6325"/>
                </a:moveTo>
                <a:lnTo>
                  <a:pt x="1469" y="6325"/>
                </a:lnTo>
                <a:cubicBezTo>
                  <a:pt x="1665" y="6683"/>
                  <a:pt x="1665" y="6683"/>
                  <a:pt x="1404" y="6977"/>
                </a:cubicBezTo>
                <a:cubicBezTo>
                  <a:pt x="1109" y="6717"/>
                  <a:pt x="1143" y="6651"/>
                  <a:pt x="1469" y="6325"/>
                </a:cubicBezTo>
                <a:close/>
                <a:moveTo>
                  <a:pt x="1795" y="6912"/>
                </a:moveTo>
                <a:cubicBezTo>
                  <a:pt x="2056" y="7139"/>
                  <a:pt x="2056" y="7204"/>
                  <a:pt x="1795" y="7434"/>
                </a:cubicBezTo>
                <a:cubicBezTo>
                  <a:pt x="1500" y="7204"/>
                  <a:pt x="1500" y="7204"/>
                  <a:pt x="1795" y="6912"/>
                </a:cubicBezTo>
                <a:close/>
                <a:moveTo>
                  <a:pt x="2152" y="7369"/>
                </a:moveTo>
                <a:cubicBezTo>
                  <a:pt x="2283" y="7465"/>
                  <a:pt x="2382" y="7530"/>
                  <a:pt x="2478" y="7629"/>
                </a:cubicBezTo>
                <a:cubicBezTo>
                  <a:pt x="2447" y="7726"/>
                  <a:pt x="2382" y="7791"/>
                  <a:pt x="2317" y="7890"/>
                </a:cubicBezTo>
                <a:cubicBezTo>
                  <a:pt x="2186" y="7791"/>
                  <a:pt x="2087" y="7726"/>
                  <a:pt x="1957" y="7629"/>
                </a:cubicBezTo>
                <a:cubicBezTo>
                  <a:pt x="2022" y="7530"/>
                  <a:pt x="2087" y="7465"/>
                  <a:pt x="2152" y="7369"/>
                </a:cubicBezTo>
                <a:close/>
                <a:moveTo>
                  <a:pt x="4604" y="2019"/>
                </a:moveTo>
                <a:cubicBezTo>
                  <a:pt x="5434" y="2019"/>
                  <a:pt x="6229" y="2316"/>
                  <a:pt x="6847" y="2935"/>
                </a:cubicBezTo>
                <a:cubicBezTo>
                  <a:pt x="6651" y="3130"/>
                  <a:pt x="6456" y="3292"/>
                  <a:pt x="6260" y="3488"/>
                </a:cubicBezTo>
                <a:cubicBezTo>
                  <a:pt x="6065" y="3326"/>
                  <a:pt x="5869" y="3196"/>
                  <a:pt x="5673" y="3065"/>
                </a:cubicBezTo>
                <a:cubicBezTo>
                  <a:pt x="5351" y="2886"/>
                  <a:pt x="5001" y="2803"/>
                  <a:pt x="4655" y="2803"/>
                </a:cubicBezTo>
                <a:cubicBezTo>
                  <a:pt x="3744" y="2803"/>
                  <a:pt x="2861" y="3381"/>
                  <a:pt x="2577" y="4304"/>
                </a:cubicBezTo>
                <a:cubicBezTo>
                  <a:pt x="2382" y="4891"/>
                  <a:pt x="2413" y="5478"/>
                  <a:pt x="2708" y="6031"/>
                </a:cubicBezTo>
                <a:cubicBezTo>
                  <a:pt x="3031" y="6766"/>
                  <a:pt x="3742" y="7172"/>
                  <a:pt x="4489" y="7172"/>
                </a:cubicBezTo>
                <a:cubicBezTo>
                  <a:pt x="4868" y="7172"/>
                  <a:pt x="5257" y="7067"/>
                  <a:pt x="5608" y="6847"/>
                </a:cubicBezTo>
                <a:cubicBezTo>
                  <a:pt x="6685" y="6161"/>
                  <a:pt x="7043" y="4922"/>
                  <a:pt x="6456" y="3782"/>
                </a:cubicBezTo>
                <a:cubicBezTo>
                  <a:pt x="6456" y="3749"/>
                  <a:pt x="6424" y="3652"/>
                  <a:pt x="6456" y="3618"/>
                </a:cubicBezTo>
                <a:cubicBezTo>
                  <a:pt x="6651" y="3456"/>
                  <a:pt x="6816" y="3292"/>
                  <a:pt x="7011" y="3097"/>
                </a:cubicBezTo>
                <a:cubicBezTo>
                  <a:pt x="7403" y="3488"/>
                  <a:pt x="7564" y="3944"/>
                  <a:pt x="7629" y="4435"/>
                </a:cubicBezTo>
                <a:cubicBezTo>
                  <a:pt x="7825" y="5999"/>
                  <a:pt x="6977" y="7139"/>
                  <a:pt x="5804" y="7661"/>
                </a:cubicBezTo>
                <a:cubicBezTo>
                  <a:pt x="5341" y="7872"/>
                  <a:pt x="4847" y="7978"/>
                  <a:pt x="4365" y="7978"/>
                </a:cubicBezTo>
                <a:cubicBezTo>
                  <a:pt x="2980" y="7978"/>
                  <a:pt x="1686" y="7103"/>
                  <a:pt x="1469" y="5313"/>
                </a:cubicBezTo>
                <a:cubicBezTo>
                  <a:pt x="1370" y="4565"/>
                  <a:pt x="1534" y="3848"/>
                  <a:pt x="2022" y="3261"/>
                </a:cubicBezTo>
                <a:cubicBezTo>
                  <a:pt x="2674" y="2544"/>
                  <a:pt x="3490" y="2053"/>
                  <a:pt x="4468" y="2022"/>
                </a:cubicBezTo>
                <a:cubicBezTo>
                  <a:pt x="4514" y="2020"/>
                  <a:pt x="4559" y="2019"/>
                  <a:pt x="4604" y="2019"/>
                </a:cubicBezTo>
                <a:close/>
                <a:moveTo>
                  <a:pt x="2674" y="7760"/>
                </a:moveTo>
                <a:lnTo>
                  <a:pt x="3065" y="7955"/>
                </a:lnTo>
                <a:cubicBezTo>
                  <a:pt x="2998" y="8073"/>
                  <a:pt x="2957" y="8130"/>
                  <a:pt x="2883" y="8130"/>
                </a:cubicBezTo>
                <a:cubicBezTo>
                  <a:pt x="2814" y="8130"/>
                  <a:pt x="2717" y="8081"/>
                  <a:pt x="2544" y="7987"/>
                </a:cubicBezTo>
                <a:cubicBezTo>
                  <a:pt x="2577" y="7922"/>
                  <a:pt x="2643" y="7856"/>
                  <a:pt x="2674" y="7760"/>
                </a:cubicBezTo>
                <a:close/>
                <a:moveTo>
                  <a:pt x="3332" y="8046"/>
                </a:moveTo>
                <a:cubicBezTo>
                  <a:pt x="3358" y="8046"/>
                  <a:pt x="3389" y="8059"/>
                  <a:pt x="3425" y="8086"/>
                </a:cubicBezTo>
                <a:cubicBezTo>
                  <a:pt x="3456" y="8086"/>
                  <a:pt x="3490" y="8151"/>
                  <a:pt x="3522" y="8182"/>
                </a:cubicBezTo>
                <a:cubicBezTo>
                  <a:pt x="3425" y="8216"/>
                  <a:pt x="3326" y="8216"/>
                  <a:pt x="3230" y="8248"/>
                </a:cubicBezTo>
                <a:cubicBezTo>
                  <a:pt x="3230" y="8131"/>
                  <a:pt x="3264" y="8046"/>
                  <a:pt x="3332" y="8046"/>
                </a:cubicBezTo>
                <a:close/>
                <a:moveTo>
                  <a:pt x="8868" y="1"/>
                </a:moveTo>
                <a:cubicBezTo>
                  <a:pt x="8837" y="1"/>
                  <a:pt x="8738" y="32"/>
                  <a:pt x="8707" y="66"/>
                </a:cubicBezTo>
                <a:cubicBezTo>
                  <a:pt x="8185" y="488"/>
                  <a:pt x="7663" y="914"/>
                  <a:pt x="7173" y="1370"/>
                </a:cubicBezTo>
                <a:cubicBezTo>
                  <a:pt x="7108" y="1435"/>
                  <a:pt x="7043" y="1597"/>
                  <a:pt x="7043" y="1696"/>
                </a:cubicBezTo>
                <a:lnTo>
                  <a:pt x="7043" y="2705"/>
                </a:lnTo>
                <a:cubicBezTo>
                  <a:pt x="6685" y="2478"/>
                  <a:pt x="6359" y="2283"/>
                  <a:pt x="6033" y="2118"/>
                </a:cubicBezTo>
                <a:cubicBezTo>
                  <a:pt x="5804" y="1988"/>
                  <a:pt x="5512" y="1957"/>
                  <a:pt x="5251" y="1858"/>
                </a:cubicBezTo>
                <a:cubicBezTo>
                  <a:pt x="5012" y="1759"/>
                  <a:pt x="4760" y="1720"/>
                  <a:pt x="4518" y="1720"/>
                </a:cubicBezTo>
                <a:cubicBezTo>
                  <a:pt x="4365" y="1720"/>
                  <a:pt x="4216" y="1736"/>
                  <a:pt x="4077" y="1761"/>
                </a:cubicBezTo>
                <a:cubicBezTo>
                  <a:pt x="3000" y="1988"/>
                  <a:pt x="2121" y="2510"/>
                  <a:pt x="1404" y="3292"/>
                </a:cubicBezTo>
                <a:cubicBezTo>
                  <a:pt x="1" y="4857"/>
                  <a:pt x="491" y="7270"/>
                  <a:pt x="2544" y="8248"/>
                </a:cubicBezTo>
                <a:cubicBezTo>
                  <a:pt x="2910" y="8431"/>
                  <a:pt x="3297" y="8490"/>
                  <a:pt x="3687" y="8490"/>
                </a:cubicBezTo>
                <a:cubicBezTo>
                  <a:pt x="3992" y="8490"/>
                  <a:pt x="4298" y="8454"/>
                  <a:pt x="4599" y="8412"/>
                </a:cubicBezTo>
                <a:cubicBezTo>
                  <a:pt x="5347" y="8313"/>
                  <a:pt x="5968" y="7922"/>
                  <a:pt x="6521" y="7499"/>
                </a:cubicBezTo>
                <a:cubicBezTo>
                  <a:pt x="8021" y="6391"/>
                  <a:pt x="8315" y="4500"/>
                  <a:pt x="7238" y="3031"/>
                </a:cubicBezTo>
                <a:cubicBezTo>
                  <a:pt x="7238" y="3000"/>
                  <a:pt x="7238" y="2966"/>
                  <a:pt x="7207" y="2935"/>
                </a:cubicBezTo>
                <a:lnTo>
                  <a:pt x="8250" y="2935"/>
                </a:lnTo>
                <a:cubicBezTo>
                  <a:pt x="8347" y="2935"/>
                  <a:pt x="8446" y="2935"/>
                  <a:pt x="8477" y="2870"/>
                </a:cubicBezTo>
                <a:cubicBezTo>
                  <a:pt x="8934" y="2413"/>
                  <a:pt x="9390" y="1923"/>
                  <a:pt x="9846" y="1466"/>
                </a:cubicBezTo>
                <a:cubicBezTo>
                  <a:pt x="9945" y="1370"/>
                  <a:pt x="10011" y="1240"/>
                  <a:pt x="9912" y="1109"/>
                </a:cubicBezTo>
                <a:cubicBezTo>
                  <a:pt x="9875" y="1018"/>
                  <a:pt x="9819" y="997"/>
                  <a:pt x="9753" y="997"/>
                </a:cubicBezTo>
                <a:cubicBezTo>
                  <a:pt x="9701" y="997"/>
                  <a:pt x="9643" y="1010"/>
                  <a:pt x="9586" y="1010"/>
                </a:cubicBezTo>
                <a:cubicBezTo>
                  <a:pt x="9390" y="1044"/>
                  <a:pt x="9163" y="1075"/>
                  <a:pt x="8934" y="1109"/>
                </a:cubicBezTo>
                <a:lnTo>
                  <a:pt x="8934" y="162"/>
                </a:lnTo>
                <a:cubicBezTo>
                  <a:pt x="8934" y="97"/>
                  <a:pt x="8902" y="32"/>
                  <a:pt x="8868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" name="Imagen 13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24426350-136B-ABBF-44DA-F7764C60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3" y="2151568"/>
            <a:ext cx="5440438" cy="29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259D182-F784-D5F3-432E-F2DF5322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r>
              <a:rPr lang="es-MX">
                <a:latin typeface="Humanst521 XBdCn BT" panose="020B0906030504020204" pitchFamily="34" charset="0"/>
              </a:rPr>
              <a:t>IMPLEMENTACIÓN Y VALIDACIÓN</a:t>
            </a:r>
            <a:endParaRPr lang="es-CO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5D3DFBEC-C21B-0B04-BF22-6283C1CB4641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A596498C-1EFE-96E5-0F2D-2AB05E127914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FA8C94CE-7554-2480-6B4A-F280144BE1F8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Conexión en red local TCP/IP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4966079E-5FF7-1A90-F2EA-A411C19B52B2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9" name="Google Shape;882;p31">
            <a:extLst>
              <a:ext uri="{FF2B5EF4-FFF2-40B4-BE49-F238E27FC236}">
                <a16:creationId xmlns:a16="http://schemas.microsoft.com/office/drawing/2014/main" id="{357B5E48-97A6-E8A9-3D7D-FED781139A04}"/>
              </a:ext>
            </a:extLst>
          </p:cNvPr>
          <p:cNvGrpSpPr/>
          <p:nvPr/>
        </p:nvGrpSpPr>
        <p:grpSpPr>
          <a:xfrm>
            <a:off x="3862705" y="3257156"/>
            <a:ext cx="657723" cy="545054"/>
            <a:chOff x="7393544" y="3666545"/>
            <a:chExt cx="506330" cy="419628"/>
          </a:xfrm>
        </p:grpSpPr>
        <p:sp>
          <p:nvSpPr>
            <p:cNvPr id="10" name="Google Shape;883;p31">
              <a:extLst>
                <a:ext uri="{FF2B5EF4-FFF2-40B4-BE49-F238E27FC236}">
                  <a16:creationId xmlns:a16="http://schemas.microsoft.com/office/drawing/2014/main" id="{CC5AF733-7B78-4F35-AD95-46C53D792840}"/>
                </a:ext>
              </a:extLst>
            </p:cNvPr>
            <p:cNvSpPr/>
            <p:nvPr/>
          </p:nvSpPr>
          <p:spPr>
            <a:xfrm>
              <a:off x="7393544" y="3666545"/>
              <a:ext cx="506330" cy="343849"/>
            </a:xfrm>
            <a:custGeom>
              <a:avLst/>
              <a:gdLst/>
              <a:ahLst/>
              <a:cxnLst/>
              <a:rect l="l" t="t" r="r" b="b"/>
              <a:pathLst>
                <a:path w="3381" h="2296" extrusionOk="0">
                  <a:moveTo>
                    <a:pt x="3254" y="54"/>
                  </a:moveTo>
                  <a:cubicBezTo>
                    <a:pt x="3309" y="54"/>
                    <a:pt x="3345" y="90"/>
                    <a:pt x="3345" y="127"/>
                  </a:cubicBezTo>
                  <a:lnTo>
                    <a:pt x="3345" y="2169"/>
                  </a:lnTo>
                  <a:cubicBezTo>
                    <a:pt x="3345" y="2206"/>
                    <a:pt x="3309" y="2242"/>
                    <a:pt x="3254" y="2242"/>
                  </a:cubicBezTo>
                  <a:lnTo>
                    <a:pt x="128" y="2242"/>
                  </a:lnTo>
                  <a:cubicBezTo>
                    <a:pt x="73" y="2242"/>
                    <a:pt x="37" y="2206"/>
                    <a:pt x="37" y="2169"/>
                  </a:cubicBezTo>
                  <a:lnTo>
                    <a:pt x="37" y="127"/>
                  </a:lnTo>
                  <a:cubicBezTo>
                    <a:pt x="37" y="90"/>
                    <a:pt x="73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6" y="1"/>
                    <a:pt x="1" y="54"/>
                    <a:pt x="1" y="127"/>
                  </a:cubicBezTo>
                  <a:lnTo>
                    <a:pt x="1" y="2169"/>
                  </a:lnTo>
                  <a:cubicBezTo>
                    <a:pt x="1" y="2242"/>
                    <a:pt x="56" y="2295"/>
                    <a:pt x="128" y="2295"/>
                  </a:cubicBezTo>
                  <a:lnTo>
                    <a:pt x="3254" y="2295"/>
                  </a:lnTo>
                  <a:cubicBezTo>
                    <a:pt x="3326" y="2295"/>
                    <a:pt x="3381" y="2242"/>
                    <a:pt x="3381" y="2169"/>
                  </a:cubicBezTo>
                  <a:lnTo>
                    <a:pt x="3381" y="127"/>
                  </a:lnTo>
                  <a:cubicBezTo>
                    <a:pt x="3381" y="54"/>
                    <a:pt x="3326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884;p31">
              <a:extLst>
                <a:ext uri="{FF2B5EF4-FFF2-40B4-BE49-F238E27FC236}">
                  <a16:creationId xmlns:a16="http://schemas.microsoft.com/office/drawing/2014/main" id="{5ED97672-7EA4-F59E-65C9-56ABEB7C7D0E}"/>
                </a:ext>
              </a:extLst>
            </p:cNvPr>
            <p:cNvSpPr/>
            <p:nvPr/>
          </p:nvSpPr>
          <p:spPr>
            <a:xfrm>
              <a:off x="7447757" y="3929074"/>
              <a:ext cx="398055" cy="8237"/>
            </a:xfrm>
            <a:custGeom>
              <a:avLst/>
              <a:gdLst/>
              <a:ahLst/>
              <a:cxnLst/>
              <a:rect l="l" t="t" r="r" b="b"/>
              <a:pathLst>
                <a:path w="2658" h="55" extrusionOk="0">
                  <a:moveTo>
                    <a:pt x="0" y="0"/>
                  </a:moveTo>
                  <a:lnTo>
                    <a:pt x="0" y="55"/>
                  </a:lnTo>
                  <a:lnTo>
                    <a:pt x="2658" y="55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885;p31">
              <a:extLst>
                <a:ext uri="{FF2B5EF4-FFF2-40B4-BE49-F238E27FC236}">
                  <a16:creationId xmlns:a16="http://schemas.microsoft.com/office/drawing/2014/main" id="{FBC0814F-5BE3-0C0E-C6A7-39E7BFACFB82}"/>
                </a:ext>
              </a:extLst>
            </p:cNvPr>
            <p:cNvSpPr/>
            <p:nvPr/>
          </p:nvSpPr>
          <p:spPr>
            <a:xfrm>
              <a:off x="7580442" y="4002157"/>
              <a:ext cx="124598" cy="51517"/>
            </a:xfrm>
            <a:custGeom>
              <a:avLst/>
              <a:gdLst/>
              <a:ahLst/>
              <a:cxnLst/>
              <a:rect l="l" t="t" r="r" b="b"/>
              <a:pathLst>
                <a:path w="832" h="344" extrusionOk="0">
                  <a:moveTo>
                    <a:pt x="777" y="54"/>
                  </a:moveTo>
                  <a:lnTo>
                    <a:pt x="777" y="307"/>
                  </a:lnTo>
                  <a:lnTo>
                    <a:pt x="54" y="307"/>
                  </a:lnTo>
                  <a:lnTo>
                    <a:pt x="54" y="54"/>
                  </a:lnTo>
                  <a:close/>
                  <a:moveTo>
                    <a:pt x="1" y="1"/>
                  </a:moveTo>
                  <a:lnTo>
                    <a:pt x="1" y="343"/>
                  </a:lnTo>
                  <a:lnTo>
                    <a:pt x="832" y="343"/>
                  </a:lnTo>
                  <a:lnTo>
                    <a:pt x="832" y="32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886;p31">
              <a:extLst>
                <a:ext uri="{FF2B5EF4-FFF2-40B4-BE49-F238E27FC236}">
                  <a16:creationId xmlns:a16="http://schemas.microsoft.com/office/drawing/2014/main" id="{70E362E4-F8AA-EEBD-7DFA-009365B914B2}"/>
                </a:ext>
              </a:extLst>
            </p:cNvPr>
            <p:cNvSpPr/>
            <p:nvPr/>
          </p:nvSpPr>
          <p:spPr>
            <a:xfrm>
              <a:off x="7547944" y="4048133"/>
              <a:ext cx="192289" cy="38039"/>
            </a:xfrm>
            <a:custGeom>
              <a:avLst/>
              <a:gdLst/>
              <a:ahLst/>
              <a:cxnLst/>
              <a:rect l="l" t="t" r="r" b="b"/>
              <a:pathLst>
                <a:path w="1284" h="254" extrusionOk="0">
                  <a:moveTo>
                    <a:pt x="1138" y="36"/>
                  </a:moveTo>
                  <a:cubicBezTo>
                    <a:pt x="1193" y="36"/>
                    <a:pt x="1230" y="72"/>
                    <a:pt x="1230" y="127"/>
                  </a:cubicBezTo>
                  <a:cubicBezTo>
                    <a:pt x="1230" y="164"/>
                    <a:pt x="1193" y="217"/>
                    <a:pt x="1138" y="217"/>
                  </a:cubicBezTo>
                  <a:lnTo>
                    <a:pt x="126" y="217"/>
                  </a:lnTo>
                  <a:cubicBezTo>
                    <a:pt x="109" y="217"/>
                    <a:pt x="90" y="200"/>
                    <a:pt x="73" y="181"/>
                  </a:cubicBezTo>
                  <a:cubicBezTo>
                    <a:pt x="54" y="164"/>
                    <a:pt x="37" y="145"/>
                    <a:pt x="37" y="127"/>
                  </a:cubicBezTo>
                  <a:cubicBezTo>
                    <a:pt x="37" y="72"/>
                    <a:pt x="73" y="36"/>
                    <a:pt x="126" y="36"/>
                  </a:cubicBezTo>
                  <a:close/>
                  <a:moveTo>
                    <a:pt x="126" y="0"/>
                  </a:moveTo>
                  <a:cubicBezTo>
                    <a:pt x="54" y="0"/>
                    <a:pt x="1" y="55"/>
                    <a:pt x="1" y="127"/>
                  </a:cubicBezTo>
                  <a:cubicBezTo>
                    <a:pt x="1" y="200"/>
                    <a:pt x="54" y="253"/>
                    <a:pt x="126" y="253"/>
                  </a:cubicBezTo>
                  <a:lnTo>
                    <a:pt x="1138" y="253"/>
                  </a:lnTo>
                  <a:cubicBezTo>
                    <a:pt x="1211" y="253"/>
                    <a:pt x="1283" y="200"/>
                    <a:pt x="1283" y="127"/>
                  </a:cubicBezTo>
                  <a:cubicBezTo>
                    <a:pt x="1283" y="55"/>
                    <a:pt x="1211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887;p31">
              <a:extLst>
                <a:ext uri="{FF2B5EF4-FFF2-40B4-BE49-F238E27FC236}">
                  <a16:creationId xmlns:a16="http://schemas.microsoft.com/office/drawing/2014/main" id="{41B8B3EF-395C-5F77-D244-80E8B1D46911}"/>
                </a:ext>
              </a:extLst>
            </p:cNvPr>
            <p:cNvSpPr/>
            <p:nvPr/>
          </p:nvSpPr>
          <p:spPr>
            <a:xfrm>
              <a:off x="7591224" y="3853295"/>
              <a:ext cx="103033" cy="32498"/>
            </a:xfrm>
            <a:custGeom>
              <a:avLst/>
              <a:gdLst/>
              <a:ahLst/>
              <a:cxnLst/>
              <a:rect l="l" t="t" r="r" b="b"/>
              <a:pathLst>
                <a:path w="688" h="217" extrusionOk="0">
                  <a:moveTo>
                    <a:pt x="343" y="0"/>
                  </a:moveTo>
                  <a:lnTo>
                    <a:pt x="1" y="181"/>
                  </a:lnTo>
                  <a:lnTo>
                    <a:pt x="18" y="217"/>
                  </a:lnTo>
                  <a:lnTo>
                    <a:pt x="343" y="55"/>
                  </a:lnTo>
                  <a:lnTo>
                    <a:pt x="669" y="217"/>
                  </a:lnTo>
                  <a:lnTo>
                    <a:pt x="688" y="18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888;p31">
              <a:extLst>
                <a:ext uri="{FF2B5EF4-FFF2-40B4-BE49-F238E27FC236}">
                  <a16:creationId xmlns:a16="http://schemas.microsoft.com/office/drawing/2014/main" id="{BBC9375A-4F74-784B-39EB-C641D1BD3D54}"/>
                </a:ext>
              </a:extLst>
            </p:cNvPr>
            <p:cNvSpPr/>
            <p:nvPr/>
          </p:nvSpPr>
          <p:spPr>
            <a:xfrm>
              <a:off x="7677934" y="3785604"/>
              <a:ext cx="48821" cy="97644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89" y="1"/>
                  </a:moveTo>
                  <a:lnTo>
                    <a:pt x="0" y="271"/>
                  </a:lnTo>
                  <a:lnTo>
                    <a:pt x="72" y="652"/>
                  </a:lnTo>
                  <a:lnTo>
                    <a:pt x="126" y="652"/>
                  </a:lnTo>
                  <a:lnTo>
                    <a:pt x="54" y="290"/>
                  </a:lnTo>
                  <a:lnTo>
                    <a:pt x="325" y="3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889;p31">
              <a:extLst>
                <a:ext uri="{FF2B5EF4-FFF2-40B4-BE49-F238E27FC236}">
                  <a16:creationId xmlns:a16="http://schemas.microsoft.com/office/drawing/2014/main" id="{6E512DF7-B624-1408-C6E5-501EBAAD5E0F}"/>
                </a:ext>
              </a:extLst>
            </p:cNvPr>
            <p:cNvSpPr/>
            <p:nvPr/>
          </p:nvSpPr>
          <p:spPr>
            <a:xfrm>
              <a:off x="7640045" y="3728695"/>
              <a:ext cx="83864" cy="62600"/>
            </a:xfrm>
            <a:custGeom>
              <a:avLst/>
              <a:gdLst/>
              <a:ahLst/>
              <a:cxnLst/>
              <a:rect l="l" t="t" r="r" b="b"/>
              <a:pathLst>
                <a:path w="560" h="418" extrusionOk="0">
                  <a:moveTo>
                    <a:pt x="36" y="1"/>
                  </a:moveTo>
                  <a:lnTo>
                    <a:pt x="0" y="19"/>
                  </a:lnTo>
                  <a:lnTo>
                    <a:pt x="162" y="362"/>
                  </a:lnTo>
                  <a:lnTo>
                    <a:pt x="542" y="417"/>
                  </a:lnTo>
                  <a:lnTo>
                    <a:pt x="560" y="381"/>
                  </a:lnTo>
                  <a:lnTo>
                    <a:pt x="198" y="32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890;p31">
              <a:extLst>
                <a:ext uri="{FF2B5EF4-FFF2-40B4-BE49-F238E27FC236}">
                  <a16:creationId xmlns:a16="http://schemas.microsoft.com/office/drawing/2014/main" id="{8C4BB1B5-81E0-727D-9767-BBC3DF4AC6DE}"/>
                </a:ext>
              </a:extLst>
            </p:cNvPr>
            <p:cNvSpPr/>
            <p:nvPr/>
          </p:nvSpPr>
          <p:spPr>
            <a:xfrm>
              <a:off x="7561423" y="3728695"/>
              <a:ext cx="84164" cy="62600"/>
            </a:xfrm>
            <a:custGeom>
              <a:avLst/>
              <a:gdLst/>
              <a:ahLst/>
              <a:cxnLst/>
              <a:rect l="l" t="t" r="r" b="b"/>
              <a:pathLst>
                <a:path w="562" h="418" extrusionOk="0">
                  <a:moveTo>
                    <a:pt x="525" y="1"/>
                  </a:moveTo>
                  <a:lnTo>
                    <a:pt x="362" y="326"/>
                  </a:lnTo>
                  <a:lnTo>
                    <a:pt x="0" y="381"/>
                  </a:lnTo>
                  <a:lnTo>
                    <a:pt x="19" y="417"/>
                  </a:lnTo>
                  <a:lnTo>
                    <a:pt x="398" y="362"/>
                  </a:lnTo>
                  <a:lnTo>
                    <a:pt x="561" y="1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891;p31">
              <a:extLst>
                <a:ext uri="{FF2B5EF4-FFF2-40B4-BE49-F238E27FC236}">
                  <a16:creationId xmlns:a16="http://schemas.microsoft.com/office/drawing/2014/main" id="{80131816-48BD-96F7-0AC8-A5D45E8EA054}"/>
                </a:ext>
              </a:extLst>
            </p:cNvPr>
            <p:cNvSpPr/>
            <p:nvPr/>
          </p:nvSpPr>
          <p:spPr>
            <a:xfrm>
              <a:off x="7561423" y="3785604"/>
              <a:ext cx="46275" cy="97644"/>
            </a:xfrm>
            <a:custGeom>
              <a:avLst/>
              <a:gdLst/>
              <a:ahLst/>
              <a:cxnLst/>
              <a:rect l="l" t="t" r="r" b="b"/>
              <a:pathLst>
                <a:path w="309" h="652" extrusionOk="0">
                  <a:moveTo>
                    <a:pt x="36" y="1"/>
                  </a:moveTo>
                  <a:lnTo>
                    <a:pt x="0" y="37"/>
                  </a:lnTo>
                  <a:lnTo>
                    <a:pt x="253" y="290"/>
                  </a:lnTo>
                  <a:lnTo>
                    <a:pt x="200" y="652"/>
                  </a:lnTo>
                  <a:lnTo>
                    <a:pt x="236" y="652"/>
                  </a:lnTo>
                  <a:lnTo>
                    <a:pt x="308" y="27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83416A85-8436-E43D-95DA-AD0B4F9B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41" y="1808456"/>
            <a:ext cx="4823338" cy="38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3C2C341-2253-8940-856D-B04DA0EC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r>
              <a:rPr lang="es-MX">
                <a:latin typeface="Humanst521 XBdCn BT" panose="020B0906030504020204" pitchFamily="34" charset="0"/>
              </a:rPr>
              <a:t>IMPLEMENTACIÓN Y VALIDACIÓN</a:t>
            </a:r>
            <a:endParaRPr lang="es-CO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6E8B1FFB-DB56-0C88-3161-099CC1564844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02044943-0E87-E874-FDB7-FF34363DCA0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F6FA3C44-E4F4-D9EF-73F2-21D5DE39F6A5}"/>
              </a:ext>
            </a:extLst>
          </p:cNvPr>
          <p:cNvSpPr txBox="1"/>
          <p:nvPr/>
        </p:nvSpPr>
        <p:spPr>
          <a:xfrm>
            <a:off x="1666670" y="3462090"/>
            <a:ext cx="1952489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Ajuste de dirección IP del PLC en TIA Portal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0692A115-14AB-E1E6-1E79-A12AC6C4A2F7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882;p31">
            <a:extLst>
              <a:ext uri="{FF2B5EF4-FFF2-40B4-BE49-F238E27FC236}">
                <a16:creationId xmlns:a16="http://schemas.microsoft.com/office/drawing/2014/main" id="{8452C7A1-F1F7-15D2-422F-E9D2F322C21C}"/>
              </a:ext>
            </a:extLst>
          </p:cNvPr>
          <p:cNvGrpSpPr/>
          <p:nvPr/>
        </p:nvGrpSpPr>
        <p:grpSpPr>
          <a:xfrm>
            <a:off x="3862705" y="3257156"/>
            <a:ext cx="657723" cy="545054"/>
            <a:chOff x="7393544" y="3666545"/>
            <a:chExt cx="506330" cy="419628"/>
          </a:xfrm>
        </p:grpSpPr>
        <p:sp>
          <p:nvSpPr>
            <p:cNvPr id="9" name="Google Shape;883;p31">
              <a:extLst>
                <a:ext uri="{FF2B5EF4-FFF2-40B4-BE49-F238E27FC236}">
                  <a16:creationId xmlns:a16="http://schemas.microsoft.com/office/drawing/2014/main" id="{1E92FB68-A848-2F5C-013C-CCABF36B5CD6}"/>
                </a:ext>
              </a:extLst>
            </p:cNvPr>
            <p:cNvSpPr/>
            <p:nvPr/>
          </p:nvSpPr>
          <p:spPr>
            <a:xfrm>
              <a:off x="7393544" y="3666545"/>
              <a:ext cx="506330" cy="343849"/>
            </a:xfrm>
            <a:custGeom>
              <a:avLst/>
              <a:gdLst/>
              <a:ahLst/>
              <a:cxnLst/>
              <a:rect l="l" t="t" r="r" b="b"/>
              <a:pathLst>
                <a:path w="3381" h="2296" extrusionOk="0">
                  <a:moveTo>
                    <a:pt x="3254" y="54"/>
                  </a:moveTo>
                  <a:cubicBezTo>
                    <a:pt x="3309" y="54"/>
                    <a:pt x="3345" y="90"/>
                    <a:pt x="3345" y="127"/>
                  </a:cubicBezTo>
                  <a:lnTo>
                    <a:pt x="3345" y="2169"/>
                  </a:lnTo>
                  <a:cubicBezTo>
                    <a:pt x="3345" y="2206"/>
                    <a:pt x="3309" y="2242"/>
                    <a:pt x="3254" y="2242"/>
                  </a:cubicBezTo>
                  <a:lnTo>
                    <a:pt x="128" y="2242"/>
                  </a:lnTo>
                  <a:cubicBezTo>
                    <a:pt x="73" y="2242"/>
                    <a:pt x="37" y="2206"/>
                    <a:pt x="37" y="2169"/>
                  </a:cubicBezTo>
                  <a:lnTo>
                    <a:pt x="37" y="127"/>
                  </a:lnTo>
                  <a:cubicBezTo>
                    <a:pt x="37" y="90"/>
                    <a:pt x="73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6" y="1"/>
                    <a:pt x="1" y="54"/>
                    <a:pt x="1" y="127"/>
                  </a:cubicBezTo>
                  <a:lnTo>
                    <a:pt x="1" y="2169"/>
                  </a:lnTo>
                  <a:cubicBezTo>
                    <a:pt x="1" y="2242"/>
                    <a:pt x="56" y="2295"/>
                    <a:pt x="128" y="2295"/>
                  </a:cubicBezTo>
                  <a:lnTo>
                    <a:pt x="3254" y="2295"/>
                  </a:lnTo>
                  <a:cubicBezTo>
                    <a:pt x="3326" y="2295"/>
                    <a:pt x="3381" y="2242"/>
                    <a:pt x="3381" y="2169"/>
                  </a:cubicBezTo>
                  <a:lnTo>
                    <a:pt x="3381" y="127"/>
                  </a:lnTo>
                  <a:cubicBezTo>
                    <a:pt x="3381" y="54"/>
                    <a:pt x="3326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884;p31">
              <a:extLst>
                <a:ext uri="{FF2B5EF4-FFF2-40B4-BE49-F238E27FC236}">
                  <a16:creationId xmlns:a16="http://schemas.microsoft.com/office/drawing/2014/main" id="{9F60ECE4-8845-81B1-86BA-C0A3ABA86BB3}"/>
                </a:ext>
              </a:extLst>
            </p:cNvPr>
            <p:cNvSpPr/>
            <p:nvPr/>
          </p:nvSpPr>
          <p:spPr>
            <a:xfrm>
              <a:off x="7447757" y="3929074"/>
              <a:ext cx="398055" cy="8237"/>
            </a:xfrm>
            <a:custGeom>
              <a:avLst/>
              <a:gdLst/>
              <a:ahLst/>
              <a:cxnLst/>
              <a:rect l="l" t="t" r="r" b="b"/>
              <a:pathLst>
                <a:path w="2658" h="55" extrusionOk="0">
                  <a:moveTo>
                    <a:pt x="0" y="0"/>
                  </a:moveTo>
                  <a:lnTo>
                    <a:pt x="0" y="55"/>
                  </a:lnTo>
                  <a:lnTo>
                    <a:pt x="2658" y="55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885;p31">
              <a:extLst>
                <a:ext uri="{FF2B5EF4-FFF2-40B4-BE49-F238E27FC236}">
                  <a16:creationId xmlns:a16="http://schemas.microsoft.com/office/drawing/2014/main" id="{E2D7C979-0F70-A07A-90C6-BF310AB5DA19}"/>
                </a:ext>
              </a:extLst>
            </p:cNvPr>
            <p:cNvSpPr/>
            <p:nvPr/>
          </p:nvSpPr>
          <p:spPr>
            <a:xfrm>
              <a:off x="7580442" y="4002157"/>
              <a:ext cx="124598" cy="51517"/>
            </a:xfrm>
            <a:custGeom>
              <a:avLst/>
              <a:gdLst/>
              <a:ahLst/>
              <a:cxnLst/>
              <a:rect l="l" t="t" r="r" b="b"/>
              <a:pathLst>
                <a:path w="832" h="344" extrusionOk="0">
                  <a:moveTo>
                    <a:pt x="777" y="54"/>
                  </a:moveTo>
                  <a:lnTo>
                    <a:pt x="777" y="307"/>
                  </a:lnTo>
                  <a:lnTo>
                    <a:pt x="54" y="307"/>
                  </a:lnTo>
                  <a:lnTo>
                    <a:pt x="54" y="54"/>
                  </a:lnTo>
                  <a:close/>
                  <a:moveTo>
                    <a:pt x="1" y="1"/>
                  </a:moveTo>
                  <a:lnTo>
                    <a:pt x="1" y="343"/>
                  </a:lnTo>
                  <a:lnTo>
                    <a:pt x="832" y="343"/>
                  </a:lnTo>
                  <a:lnTo>
                    <a:pt x="832" y="32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886;p31">
              <a:extLst>
                <a:ext uri="{FF2B5EF4-FFF2-40B4-BE49-F238E27FC236}">
                  <a16:creationId xmlns:a16="http://schemas.microsoft.com/office/drawing/2014/main" id="{5A3290AE-812C-F5AD-CABA-56FCAFE393EC}"/>
                </a:ext>
              </a:extLst>
            </p:cNvPr>
            <p:cNvSpPr/>
            <p:nvPr/>
          </p:nvSpPr>
          <p:spPr>
            <a:xfrm>
              <a:off x="7547944" y="4048133"/>
              <a:ext cx="192289" cy="38039"/>
            </a:xfrm>
            <a:custGeom>
              <a:avLst/>
              <a:gdLst/>
              <a:ahLst/>
              <a:cxnLst/>
              <a:rect l="l" t="t" r="r" b="b"/>
              <a:pathLst>
                <a:path w="1284" h="254" extrusionOk="0">
                  <a:moveTo>
                    <a:pt x="1138" y="36"/>
                  </a:moveTo>
                  <a:cubicBezTo>
                    <a:pt x="1193" y="36"/>
                    <a:pt x="1230" y="72"/>
                    <a:pt x="1230" y="127"/>
                  </a:cubicBezTo>
                  <a:cubicBezTo>
                    <a:pt x="1230" y="164"/>
                    <a:pt x="1193" y="217"/>
                    <a:pt x="1138" y="217"/>
                  </a:cubicBezTo>
                  <a:lnTo>
                    <a:pt x="126" y="217"/>
                  </a:lnTo>
                  <a:cubicBezTo>
                    <a:pt x="109" y="217"/>
                    <a:pt x="90" y="200"/>
                    <a:pt x="73" y="181"/>
                  </a:cubicBezTo>
                  <a:cubicBezTo>
                    <a:pt x="54" y="164"/>
                    <a:pt x="37" y="145"/>
                    <a:pt x="37" y="127"/>
                  </a:cubicBezTo>
                  <a:cubicBezTo>
                    <a:pt x="37" y="72"/>
                    <a:pt x="73" y="36"/>
                    <a:pt x="126" y="36"/>
                  </a:cubicBezTo>
                  <a:close/>
                  <a:moveTo>
                    <a:pt x="126" y="0"/>
                  </a:moveTo>
                  <a:cubicBezTo>
                    <a:pt x="54" y="0"/>
                    <a:pt x="1" y="55"/>
                    <a:pt x="1" y="127"/>
                  </a:cubicBezTo>
                  <a:cubicBezTo>
                    <a:pt x="1" y="200"/>
                    <a:pt x="54" y="253"/>
                    <a:pt x="126" y="253"/>
                  </a:cubicBezTo>
                  <a:lnTo>
                    <a:pt x="1138" y="253"/>
                  </a:lnTo>
                  <a:cubicBezTo>
                    <a:pt x="1211" y="253"/>
                    <a:pt x="1283" y="200"/>
                    <a:pt x="1283" y="127"/>
                  </a:cubicBezTo>
                  <a:cubicBezTo>
                    <a:pt x="1283" y="55"/>
                    <a:pt x="1211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887;p31">
              <a:extLst>
                <a:ext uri="{FF2B5EF4-FFF2-40B4-BE49-F238E27FC236}">
                  <a16:creationId xmlns:a16="http://schemas.microsoft.com/office/drawing/2014/main" id="{463EF8A4-697E-7762-1FA9-321A0D233B91}"/>
                </a:ext>
              </a:extLst>
            </p:cNvPr>
            <p:cNvSpPr/>
            <p:nvPr/>
          </p:nvSpPr>
          <p:spPr>
            <a:xfrm>
              <a:off x="7591224" y="3853295"/>
              <a:ext cx="103033" cy="32498"/>
            </a:xfrm>
            <a:custGeom>
              <a:avLst/>
              <a:gdLst/>
              <a:ahLst/>
              <a:cxnLst/>
              <a:rect l="l" t="t" r="r" b="b"/>
              <a:pathLst>
                <a:path w="688" h="217" extrusionOk="0">
                  <a:moveTo>
                    <a:pt x="343" y="0"/>
                  </a:moveTo>
                  <a:lnTo>
                    <a:pt x="1" y="181"/>
                  </a:lnTo>
                  <a:lnTo>
                    <a:pt x="18" y="217"/>
                  </a:lnTo>
                  <a:lnTo>
                    <a:pt x="343" y="55"/>
                  </a:lnTo>
                  <a:lnTo>
                    <a:pt x="669" y="217"/>
                  </a:lnTo>
                  <a:lnTo>
                    <a:pt x="688" y="18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888;p31">
              <a:extLst>
                <a:ext uri="{FF2B5EF4-FFF2-40B4-BE49-F238E27FC236}">
                  <a16:creationId xmlns:a16="http://schemas.microsoft.com/office/drawing/2014/main" id="{69008CC7-DB9A-4D35-2E42-D46B2EFA83EA}"/>
                </a:ext>
              </a:extLst>
            </p:cNvPr>
            <p:cNvSpPr/>
            <p:nvPr/>
          </p:nvSpPr>
          <p:spPr>
            <a:xfrm>
              <a:off x="7677934" y="3785604"/>
              <a:ext cx="48821" cy="97644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89" y="1"/>
                  </a:moveTo>
                  <a:lnTo>
                    <a:pt x="0" y="271"/>
                  </a:lnTo>
                  <a:lnTo>
                    <a:pt x="72" y="652"/>
                  </a:lnTo>
                  <a:lnTo>
                    <a:pt x="126" y="652"/>
                  </a:lnTo>
                  <a:lnTo>
                    <a:pt x="54" y="290"/>
                  </a:lnTo>
                  <a:lnTo>
                    <a:pt x="325" y="3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889;p31">
              <a:extLst>
                <a:ext uri="{FF2B5EF4-FFF2-40B4-BE49-F238E27FC236}">
                  <a16:creationId xmlns:a16="http://schemas.microsoft.com/office/drawing/2014/main" id="{B01AD24F-BD1B-D5B3-AF74-B285379E264C}"/>
                </a:ext>
              </a:extLst>
            </p:cNvPr>
            <p:cNvSpPr/>
            <p:nvPr/>
          </p:nvSpPr>
          <p:spPr>
            <a:xfrm>
              <a:off x="7640045" y="3728695"/>
              <a:ext cx="83864" cy="62600"/>
            </a:xfrm>
            <a:custGeom>
              <a:avLst/>
              <a:gdLst/>
              <a:ahLst/>
              <a:cxnLst/>
              <a:rect l="l" t="t" r="r" b="b"/>
              <a:pathLst>
                <a:path w="560" h="418" extrusionOk="0">
                  <a:moveTo>
                    <a:pt x="36" y="1"/>
                  </a:moveTo>
                  <a:lnTo>
                    <a:pt x="0" y="19"/>
                  </a:lnTo>
                  <a:lnTo>
                    <a:pt x="162" y="362"/>
                  </a:lnTo>
                  <a:lnTo>
                    <a:pt x="542" y="417"/>
                  </a:lnTo>
                  <a:lnTo>
                    <a:pt x="560" y="381"/>
                  </a:lnTo>
                  <a:lnTo>
                    <a:pt x="198" y="32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890;p31">
              <a:extLst>
                <a:ext uri="{FF2B5EF4-FFF2-40B4-BE49-F238E27FC236}">
                  <a16:creationId xmlns:a16="http://schemas.microsoft.com/office/drawing/2014/main" id="{BAC5F885-88AE-C91A-65F8-4A8F0E4CFE8E}"/>
                </a:ext>
              </a:extLst>
            </p:cNvPr>
            <p:cNvSpPr/>
            <p:nvPr/>
          </p:nvSpPr>
          <p:spPr>
            <a:xfrm>
              <a:off x="7561423" y="3728695"/>
              <a:ext cx="84164" cy="62600"/>
            </a:xfrm>
            <a:custGeom>
              <a:avLst/>
              <a:gdLst/>
              <a:ahLst/>
              <a:cxnLst/>
              <a:rect l="l" t="t" r="r" b="b"/>
              <a:pathLst>
                <a:path w="562" h="418" extrusionOk="0">
                  <a:moveTo>
                    <a:pt x="525" y="1"/>
                  </a:moveTo>
                  <a:lnTo>
                    <a:pt x="362" y="326"/>
                  </a:lnTo>
                  <a:lnTo>
                    <a:pt x="0" y="381"/>
                  </a:lnTo>
                  <a:lnTo>
                    <a:pt x="19" y="417"/>
                  </a:lnTo>
                  <a:lnTo>
                    <a:pt x="398" y="362"/>
                  </a:lnTo>
                  <a:lnTo>
                    <a:pt x="561" y="1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891;p31">
              <a:extLst>
                <a:ext uri="{FF2B5EF4-FFF2-40B4-BE49-F238E27FC236}">
                  <a16:creationId xmlns:a16="http://schemas.microsoft.com/office/drawing/2014/main" id="{BB923708-5C3F-1FED-CCF5-F558C0B7912B}"/>
                </a:ext>
              </a:extLst>
            </p:cNvPr>
            <p:cNvSpPr/>
            <p:nvPr/>
          </p:nvSpPr>
          <p:spPr>
            <a:xfrm>
              <a:off x="7561423" y="3785604"/>
              <a:ext cx="46275" cy="97644"/>
            </a:xfrm>
            <a:custGeom>
              <a:avLst/>
              <a:gdLst/>
              <a:ahLst/>
              <a:cxnLst/>
              <a:rect l="l" t="t" r="r" b="b"/>
              <a:pathLst>
                <a:path w="309" h="652" extrusionOk="0">
                  <a:moveTo>
                    <a:pt x="36" y="1"/>
                  </a:moveTo>
                  <a:lnTo>
                    <a:pt x="0" y="37"/>
                  </a:lnTo>
                  <a:lnTo>
                    <a:pt x="253" y="290"/>
                  </a:lnTo>
                  <a:lnTo>
                    <a:pt x="200" y="652"/>
                  </a:lnTo>
                  <a:lnTo>
                    <a:pt x="236" y="652"/>
                  </a:lnTo>
                  <a:lnTo>
                    <a:pt x="308" y="27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B78CA44D-D780-094E-7093-18DF1B040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4"/>
          <a:stretch/>
        </p:blipFill>
        <p:spPr bwMode="auto">
          <a:xfrm>
            <a:off x="5882181" y="1535996"/>
            <a:ext cx="5122517" cy="4524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951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5C4DE8-FED7-CB66-6628-795513FD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CC5CCA-F30D-16E3-6D18-E07DDDD4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2" y="265472"/>
            <a:ext cx="7007189" cy="880064"/>
          </a:xfrm>
        </p:spPr>
        <p:txBody>
          <a:bodyPr>
            <a:normAutofit/>
          </a:bodyPr>
          <a:lstStyle/>
          <a:p>
            <a:pPr algn="ctr"/>
            <a:r>
              <a:rPr lang="es-MX">
                <a:latin typeface="Humanst521 XBdCn BT" panose="020B0906030504020204" pitchFamily="34" charset="0"/>
              </a:rPr>
              <a:t>AUTORES</a:t>
            </a:r>
            <a:endParaRPr lang="es-CO" sz="48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979D30D-9E6C-1DAF-9BF8-95A587FC9CE0}"/>
              </a:ext>
            </a:extLst>
          </p:cNvPr>
          <p:cNvSpPr txBox="1"/>
          <p:nvPr/>
        </p:nvSpPr>
        <p:spPr>
          <a:xfrm>
            <a:off x="3529781" y="4486619"/>
            <a:ext cx="1950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>
                <a:latin typeface="Humanst521 Cn BT" panose="020B0506020204030204" pitchFamily="34" charset="0"/>
              </a:rPr>
              <a:t>Samir Velasco</a:t>
            </a:r>
            <a:endParaRPr lang="es-CO" sz="3200" b="1">
              <a:latin typeface="Humanst521 Cn BT" panose="020B0506020204030204" pitchFamily="34" charset="0"/>
            </a:endParaRPr>
          </a:p>
        </p:txBody>
      </p:sp>
      <p:sp>
        <p:nvSpPr>
          <p:cNvPr id="11" name="Google Shape;1367;p45">
            <a:extLst>
              <a:ext uri="{FF2B5EF4-FFF2-40B4-BE49-F238E27FC236}">
                <a16:creationId xmlns:a16="http://schemas.microsoft.com/office/drawing/2014/main" id="{76A313C2-AEE2-A457-D808-16F79A56AC64}"/>
              </a:ext>
            </a:extLst>
          </p:cNvPr>
          <p:cNvSpPr txBox="1"/>
          <p:nvPr/>
        </p:nvSpPr>
        <p:spPr>
          <a:xfrm flipH="1">
            <a:off x="2109302" y="5775627"/>
            <a:ext cx="7973396" cy="72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Trabajo de Grado para optar al título de Ingeniero Electrónico</a:t>
            </a:r>
            <a:endParaRPr sz="32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BAF2B3-FDD7-EA4A-3325-029984ADA491}"/>
              </a:ext>
            </a:extLst>
          </p:cNvPr>
          <p:cNvSpPr txBox="1"/>
          <p:nvPr/>
        </p:nvSpPr>
        <p:spPr>
          <a:xfrm>
            <a:off x="6784258" y="4480762"/>
            <a:ext cx="1877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>
                <a:latin typeface="Humanst521 Cn BT" panose="020B0506020204030204" pitchFamily="34" charset="0"/>
              </a:rPr>
              <a:t>Andrés Fuquen</a:t>
            </a:r>
          </a:p>
        </p:txBody>
      </p:sp>
    </p:spTree>
    <p:extLst>
      <p:ext uri="{BB962C8B-B14F-4D97-AF65-F5344CB8AC3E}">
        <p14:creationId xmlns:p14="http://schemas.microsoft.com/office/powerpoint/2010/main" val="2626853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3BAA2FD-00F6-B264-BBE6-448877D8018F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9E156928-E69C-66F5-BBA3-4FE23257E359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E6ED3ED9-C03E-6DFD-054D-0D9B9EB5204B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6E227090-D17D-6394-2582-E0D195AE2D30}"/>
              </a:ext>
            </a:extLst>
          </p:cNvPr>
          <p:cNvSpPr txBox="1"/>
          <p:nvPr/>
        </p:nvSpPr>
        <p:spPr>
          <a:xfrm>
            <a:off x="1673203" y="3462090"/>
            <a:ext cx="1940783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Configuración de IP de ESP32 en IDE Arduino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5DDEE54F-4D0E-B39F-90FE-8DD65478366B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882;p31">
            <a:extLst>
              <a:ext uri="{FF2B5EF4-FFF2-40B4-BE49-F238E27FC236}">
                <a16:creationId xmlns:a16="http://schemas.microsoft.com/office/drawing/2014/main" id="{2F570EBD-A0AD-33BF-EED8-66912E10C76E}"/>
              </a:ext>
            </a:extLst>
          </p:cNvPr>
          <p:cNvGrpSpPr/>
          <p:nvPr/>
        </p:nvGrpSpPr>
        <p:grpSpPr>
          <a:xfrm>
            <a:off x="3862705" y="3257156"/>
            <a:ext cx="657723" cy="545054"/>
            <a:chOff x="7393544" y="3666545"/>
            <a:chExt cx="506330" cy="419628"/>
          </a:xfrm>
        </p:grpSpPr>
        <p:sp>
          <p:nvSpPr>
            <p:cNvPr id="9" name="Google Shape;883;p31">
              <a:extLst>
                <a:ext uri="{FF2B5EF4-FFF2-40B4-BE49-F238E27FC236}">
                  <a16:creationId xmlns:a16="http://schemas.microsoft.com/office/drawing/2014/main" id="{10CF471F-F1D0-62E9-8864-91FA5C725A20}"/>
                </a:ext>
              </a:extLst>
            </p:cNvPr>
            <p:cNvSpPr/>
            <p:nvPr/>
          </p:nvSpPr>
          <p:spPr>
            <a:xfrm>
              <a:off x="7393544" y="3666545"/>
              <a:ext cx="506330" cy="343849"/>
            </a:xfrm>
            <a:custGeom>
              <a:avLst/>
              <a:gdLst/>
              <a:ahLst/>
              <a:cxnLst/>
              <a:rect l="l" t="t" r="r" b="b"/>
              <a:pathLst>
                <a:path w="3381" h="2296" extrusionOk="0">
                  <a:moveTo>
                    <a:pt x="3254" y="54"/>
                  </a:moveTo>
                  <a:cubicBezTo>
                    <a:pt x="3309" y="54"/>
                    <a:pt x="3345" y="90"/>
                    <a:pt x="3345" y="127"/>
                  </a:cubicBezTo>
                  <a:lnTo>
                    <a:pt x="3345" y="2169"/>
                  </a:lnTo>
                  <a:cubicBezTo>
                    <a:pt x="3345" y="2206"/>
                    <a:pt x="3309" y="2242"/>
                    <a:pt x="3254" y="2242"/>
                  </a:cubicBezTo>
                  <a:lnTo>
                    <a:pt x="128" y="2242"/>
                  </a:lnTo>
                  <a:cubicBezTo>
                    <a:pt x="73" y="2242"/>
                    <a:pt x="37" y="2206"/>
                    <a:pt x="37" y="2169"/>
                  </a:cubicBezTo>
                  <a:lnTo>
                    <a:pt x="37" y="127"/>
                  </a:lnTo>
                  <a:cubicBezTo>
                    <a:pt x="37" y="90"/>
                    <a:pt x="73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6" y="1"/>
                    <a:pt x="1" y="54"/>
                    <a:pt x="1" y="127"/>
                  </a:cubicBezTo>
                  <a:lnTo>
                    <a:pt x="1" y="2169"/>
                  </a:lnTo>
                  <a:cubicBezTo>
                    <a:pt x="1" y="2242"/>
                    <a:pt x="56" y="2295"/>
                    <a:pt x="128" y="2295"/>
                  </a:cubicBezTo>
                  <a:lnTo>
                    <a:pt x="3254" y="2295"/>
                  </a:lnTo>
                  <a:cubicBezTo>
                    <a:pt x="3326" y="2295"/>
                    <a:pt x="3381" y="2242"/>
                    <a:pt x="3381" y="2169"/>
                  </a:cubicBezTo>
                  <a:lnTo>
                    <a:pt x="3381" y="127"/>
                  </a:lnTo>
                  <a:cubicBezTo>
                    <a:pt x="3381" y="54"/>
                    <a:pt x="3326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884;p31">
              <a:extLst>
                <a:ext uri="{FF2B5EF4-FFF2-40B4-BE49-F238E27FC236}">
                  <a16:creationId xmlns:a16="http://schemas.microsoft.com/office/drawing/2014/main" id="{B5E55044-F7FE-6F17-277C-6CE596E0BF53}"/>
                </a:ext>
              </a:extLst>
            </p:cNvPr>
            <p:cNvSpPr/>
            <p:nvPr/>
          </p:nvSpPr>
          <p:spPr>
            <a:xfrm>
              <a:off x="7447757" y="3929074"/>
              <a:ext cx="398055" cy="8237"/>
            </a:xfrm>
            <a:custGeom>
              <a:avLst/>
              <a:gdLst/>
              <a:ahLst/>
              <a:cxnLst/>
              <a:rect l="l" t="t" r="r" b="b"/>
              <a:pathLst>
                <a:path w="2658" h="55" extrusionOk="0">
                  <a:moveTo>
                    <a:pt x="0" y="0"/>
                  </a:moveTo>
                  <a:lnTo>
                    <a:pt x="0" y="55"/>
                  </a:lnTo>
                  <a:lnTo>
                    <a:pt x="2658" y="55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885;p31">
              <a:extLst>
                <a:ext uri="{FF2B5EF4-FFF2-40B4-BE49-F238E27FC236}">
                  <a16:creationId xmlns:a16="http://schemas.microsoft.com/office/drawing/2014/main" id="{97A8D7CB-C376-3ADB-51F9-3F5578B6EEE7}"/>
                </a:ext>
              </a:extLst>
            </p:cNvPr>
            <p:cNvSpPr/>
            <p:nvPr/>
          </p:nvSpPr>
          <p:spPr>
            <a:xfrm>
              <a:off x="7580442" y="4002157"/>
              <a:ext cx="124598" cy="51517"/>
            </a:xfrm>
            <a:custGeom>
              <a:avLst/>
              <a:gdLst/>
              <a:ahLst/>
              <a:cxnLst/>
              <a:rect l="l" t="t" r="r" b="b"/>
              <a:pathLst>
                <a:path w="832" h="344" extrusionOk="0">
                  <a:moveTo>
                    <a:pt x="777" y="54"/>
                  </a:moveTo>
                  <a:lnTo>
                    <a:pt x="777" y="307"/>
                  </a:lnTo>
                  <a:lnTo>
                    <a:pt x="54" y="307"/>
                  </a:lnTo>
                  <a:lnTo>
                    <a:pt x="54" y="54"/>
                  </a:lnTo>
                  <a:close/>
                  <a:moveTo>
                    <a:pt x="1" y="1"/>
                  </a:moveTo>
                  <a:lnTo>
                    <a:pt x="1" y="343"/>
                  </a:lnTo>
                  <a:lnTo>
                    <a:pt x="832" y="343"/>
                  </a:lnTo>
                  <a:lnTo>
                    <a:pt x="832" y="32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886;p31">
              <a:extLst>
                <a:ext uri="{FF2B5EF4-FFF2-40B4-BE49-F238E27FC236}">
                  <a16:creationId xmlns:a16="http://schemas.microsoft.com/office/drawing/2014/main" id="{3425D2C6-1749-BB55-0339-88889A8FE066}"/>
                </a:ext>
              </a:extLst>
            </p:cNvPr>
            <p:cNvSpPr/>
            <p:nvPr/>
          </p:nvSpPr>
          <p:spPr>
            <a:xfrm>
              <a:off x="7547944" y="4048133"/>
              <a:ext cx="192289" cy="38039"/>
            </a:xfrm>
            <a:custGeom>
              <a:avLst/>
              <a:gdLst/>
              <a:ahLst/>
              <a:cxnLst/>
              <a:rect l="l" t="t" r="r" b="b"/>
              <a:pathLst>
                <a:path w="1284" h="254" extrusionOk="0">
                  <a:moveTo>
                    <a:pt x="1138" y="36"/>
                  </a:moveTo>
                  <a:cubicBezTo>
                    <a:pt x="1193" y="36"/>
                    <a:pt x="1230" y="72"/>
                    <a:pt x="1230" y="127"/>
                  </a:cubicBezTo>
                  <a:cubicBezTo>
                    <a:pt x="1230" y="164"/>
                    <a:pt x="1193" y="217"/>
                    <a:pt x="1138" y="217"/>
                  </a:cubicBezTo>
                  <a:lnTo>
                    <a:pt x="126" y="217"/>
                  </a:lnTo>
                  <a:cubicBezTo>
                    <a:pt x="109" y="217"/>
                    <a:pt x="90" y="200"/>
                    <a:pt x="73" y="181"/>
                  </a:cubicBezTo>
                  <a:cubicBezTo>
                    <a:pt x="54" y="164"/>
                    <a:pt x="37" y="145"/>
                    <a:pt x="37" y="127"/>
                  </a:cubicBezTo>
                  <a:cubicBezTo>
                    <a:pt x="37" y="72"/>
                    <a:pt x="73" y="36"/>
                    <a:pt x="126" y="36"/>
                  </a:cubicBezTo>
                  <a:close/>
                  <a:moveTo>
                    <a:pt x="126" y="0"/>
                  </a:moveTo>
                  <a:cubicBezTo>
                    <a:pt x="54" y="0"/>
                    <a:pt x="1" y="55"/>
                    <a:pt x="1" y="127"/>
                  </a:cubicBezTo>
                  <a:cubicBezTo>
                    <a:pt x="1" y="200"/>
                    <a:pt x="54" y="253"/>
                    <a:pt x="126" y="253"/>
                  </a:cubicBezTo>
                  <a:lnTo>
                    <a:pt x="1138" y="253"/>
                  </a:lnTo>
                  <a:cubicBezTo>
                    <a:pt x="1211" y="253"/>
                    <a:pt x="1283" y="200"/>
                    <a:pt x="1283" y="127"/>
                  </a:cubicBezTo>
                  <a:cubicBezTo>
                    <a:pt x="1283" y="55"/>
                    <a:pt x="1211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887;p31">
              <a:extLst>
                <a:ext uri="{FF2B5EF4-FFF2-40B4-BE49-F238E27FC236}">
                  <a16:creationId xmlns:a16="http://schemas.microsoft.com/office/drawing/2014/main" id="{4245770F-E02E-9C34-1DF9-7FC19CC680AB}"/>
                </a:ext>
              </a:extLst>
            </p:cNvPr>
            <p:cNvSpPr/>
            <p:nvPr/>
          </p:nvSpPr>
          <p:spPr>
            <a:xfrm>
              <a:off x="7591224" y="3853295"/>
              <a:ext cx="103033" cy="32498"/>
            </a:xfrm>
            <a:custGeom>
              <a:avLst/>
              <a:gdLst/>
              <a:ahLst/>
              <a:cxnLst/>
              <a:rect l="l" t="t" r="r" b="b"/>
              <a:pathLst>
                <a:path w="688" h="217" extrusionOk="0">
                  <a:moveTo>
                    <a:pt x="343" y="0"/>
                  </a:moveTo>
                  <a:lnTo>
                    <a:pt x="1" y="181"/>
                  </a:lnTo>
                  <a:lnTo>
                    <a:pt x="18" y="217"/>
                  </a:lnTo>
                  <a:lnTo>
                    <a:pt x="343" y="55"/>
                  </a:lnTo>
                  <a:lnTo>
                    <a:pt x="669" y="217"/>
                  </a:lnTo>
                  <a:lnTo>
                    <a:pt x="688" y="18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888;p31">
              <a:extLst>
                <a:ext uri="{FF2B5EF4-FFF2-40B4-BE49-F238E27FC236}">
                  <a16:creationId xmlns:a16="http://schemas.microsoft.com/office/drawing/2014/main" id="{C703DADF-A638-BFD2-13CF-D0D61D31A83A}"/>
                </a:ext>
              </a:extLst>
            </p:cNvPr>
            <p:cNvSpPr/>
            <p:nvPr/>
          </p:nvSpPr>
          <p:spPr>
            <a:xfrm>
              <a:off x="7677934" y="3785604"/>
              <a:ext cx="48821" cy="97644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89" y="1"/>
                  </a:moveTo>
                  <a:lnTo>
                    <a:pt x="0" y="271"/>
                  </a:lnTo>
                  <a:lnTo>
                    <a:pt x="72" y="652"/>
                  </a:lnTo>
                  <a:lnTo>
                    <a:pt x="126" y="652"/>
                  </a:lnTo>
                  <a:lnTo>
                    <a:pt x="54" y="290"/>
                  </a:lnTo>
                  <a:lnTo>
                    <a:pt x="325" y="3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889;p31">
              <a:extLst>
                <a:ext uri="{FF2B5EF4-FFF2-40B4-BE49-F238E27FC236}">
                  <a16:creationId xmlns:a16="http://schemas.microsoft.com/office/drawing/2014/main" id="{2A23D11C-507F-E74E-19E8-3974EBEE1E7B}"/>
                </a:ext>
              </a:extLst>
            </p:cNvPr>
            <p:cNvSpPr/>
            <p:nvPr/>
          </p:nvSpPr>
          <p:spPr>
            <a:xfrm>
              <a:off x="7640045" y="3728695"/>
              <a:ext cx="83864" cy="62600"/>
            </a:xfrm>
            <a:custGeom>
              <a:avLst/>
              <a:gdLst/>
              <a:ahLst/>
              <a:cxnLst/>
              <a:rect l="l" t="t" r="r" b="b"/>
              <a:pathLst>
                <a:path w="560" h="418" extrusionOk="0">
                  <a:moveTo>
                    <a:pt x="36" y="1"/>
                  </a:moveTo>
                  <a:lnTo>
                    <a:pt x="0" y="19"/>
                  </a:lnTo>
                  <a:lnTo>
                    <a:pt x="162" y="362"/>
                  </a:lnTo>
                  <a:lnTo>
                    <a:pt x="542" y="417"/>
                  </a:lnTo>
                  <a:lnTo>
                    <a:pt x="560" y="381"/>
                  </a:lnTo>
                  <a:lnTo>
                    <a:pt x="198" y="32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890;p31">
              <a:extLst>
                <a:ext uri="{FF2B5EF4-FFF2-40B4-BE49-F238E27FC236}">
                  <a16:creationId xmlns:a16="http://schemas.microsoft.com/office/drawing/2014/main" id="{2A02A4DE-523A-6514-8872-BFA245917DF2}"/>
                </a:ext>
              </a:extLst>
            </p:cNvPr>
            <p:cNvSpPr/>
            <p:nvPr/>
          </p:nvSpPr>
          <p:spPr>
            <a:xfrm>
              <a:off x="7561423" y="3728695"/>
              <a:ext cx="84164" cy="62600"/>
            </a:xfrm>
            <a:custGeom>
              <a:avLst/>
              <a:gdLst/>
              <a:ahLst/>
              <a:cxnLst/>
              <a:rect l="l" t="t" r="r" b="b"/>
              <a:pathLst>
                <a:path w="562" h="418" extrusionOk="0">
                  <a:moveTo>
                    <a:pt x="525" y="1"/>
                  </a:moveTo>
                  <a:lnTo>
                    <a:pt x="362" y="326"/>
                  </a:lnTo>
                  <a:lnTo>
                    <a:pt x="0" y="381"/>
                  </a:lnTo>
                  <a:lnTo>
                    <a:pt x="19" y="417"/>
                  </a:lnTo>
                  <a:lnTo>
                    <a:pt x="398" y="362"/>
                  </a:lnTo>
                  <a:lnTo>
                    <a:pt x="561" y="1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891;p31">
              <a:extLst>
                <a:ext uri="{FF2B5EF4-FFF2-40B4-BE49-F238E27FC236}">
                  <a16:creationId xmlns:a16="http://schemas.microsoft.com/office/drawing/2014/main" id="{C4C8EA82-5AEF-6740-169A-C5A58124BD25}"/>
                </a:ext>
              </a:extLst>
            </p:cNvPr>
            <p:cNvSpPr/>
            <p:nvPr/>
          </p:nvSpPr>
          <p:spPr>
            <a:xfrm>
              <a:off x="7561423" y="3785604"/>
              <a:ext cx="46275" cy="97644"/>
            </a:xfrm>
            <a:custGeom>
              <a:avLst/>
              <a:gdLst/>
              <a:ahLst/>
              <a:cxnLst/>
              <a:rect l="l" t="t" r="r" b="b"/>
              <a:pathLst>
                <a:path w="309" h="652" extrusionOk="0">
                  <a:moveTo>
                    <a:pt x="36" y="1"/>
                  </a:moveTo>
                  <a:lnTo>
                    <a:pt x="0" y="37"/>
                  </a:lnTo>
                  <a:lnTo>
                    <a:pt x="253" y="290"/>
                  </a:lnTo>
                  <a:lnTo>
                    <a:pt x="200" y="652"/>
                  </a:lnTo>
                  <a:lnTo>
                    <a:pt x="236" y="652"/>
                  </a:lnTo>
                  <a:lnTo>
                    <a:pt x="308" y="27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C34D8B2A-5753-F803-D790-0F60D39A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20" y="1403492"/>
            <a:ext cx="4253552" cy="4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3C2C341-2253-8940-856D-B04DA0EC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r>
              <a:rPr lang="es-MX">
                <a:latin typeface="Humanst521 XBdCn BT" panose="020B0906030504020204" pitchFamily="34" charset="0"/>
              </a:rPr>
              <a:t>IMPLEMENTACIÓN Y VALIDACIÓN</a:t>
            </a:r>
            <a:endParaRPr lang="es-CO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6E8B1FFB-DB56-0C88-3161-099CC1564844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02044943-0E87-E874-FDB7-FF34363DCA0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F6FA3C44-E4F4-D9EF-73F2-21D5DE39F6A5}"/>
              </a:ext>
            </a:extLst>
          </p:cNvPr>
          <p:cNvSpPr txBox="1"/>
          <p:nvPr/>
        </p:nvSpPr>
        <p:spPr>
          <a:xfrm>
            <a:off x="1666670" y="3462090"/>
            <a:ext cx="1952489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Ajuste de dirección IP del PLC en TIA Portal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0692A115-14AB-E1E6-1E79-A12AC6C4A2F7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882;p31">
            <a:extLst>
              <a:ext uri="{FF2B5EF4-FFF2-40B4-BE49-F238E27FC236}">
                <a16:creationId xmlns:a16="http://schemas.microsoft.com/office/drawing/2014/main" id="{8452C7A1-F1F7-15D2-422F-E9D2F322C21C}"/>
              </a:ext>
            </a:extLst>
          </p:cNvPr>
          <p:cNvGrpSpPr/>
          <p:nvPr/>
        </p:nvGrpSpPr>
        <p:grpSpPr>
          <a:xfrm>
            <a:off x="3862705" y="3257156"/>
            <a:ext cx="657723" cy="545054"/>
            <a:chOff x="7393544" y="3666545"/>
            <a:chExt cx="506330" cy="419628"/>
          </a:xfrm>
        </p:grpSpPr>
        <p:sp>
          <p:nvSpPr>
            <p:cNvPr id="9" name="Google Shape;883;p31">
              <a:extLst>
                <a:ext uri="{FF2B5EF4-FFF2-40B4-BE49-F238E27FC236}">
                  <a16:creationId xmlns:a16="http://schemas.microsoft.com/office/drawing/2014/main" id="{1E92FB68-A848-2F5C-013C-CCABF36B5CD6}"/>
                </a:ext>
              </a:extLst>
            </p:cNvPr>
            <p:cNvSpPr/>
            <p:nvPr/>
          </p:nvSpPr>
          <p:spPr>
            <a:xfrm>
              <a:off x="7393544" y="3666545"/>
              <a:ext cx="506330" cy="343849"/>
            </a:xfrm>
            <a:custGeom>
              <a:avLst/>
              <a:gdLst/>
              <a:ahLst/>
              <a:cxnLst/>
              <a:rect l="l" t="t" r="r" b="b"/>
              <a:pathLst>
                <a:path w="3381" h="2296" extrusionOk="0">
                  <a:moveTo>
                    <a:pt x="3254" y="54"/>
                  </a:moveTo>
                  <a:cubicBezTo>
                    <a:pt x="3309" y="54"/>
                    <a:pt x="3345" y="90"/>
                    <a:pt x="3345" y="127"/>
                  </a:cubicBezTo>
                  <a:lnTo>
                    <a:pt x="3345" y="2169"/>
                  </a:lnTo>
                  <a:cubicBezTo>
                    <a:pt x="3345" y="2206"/>
                    <a:pt x="3309" y="2242"/>
                    <a:pt x="3254" y="2242"/>
                  </a:cubicBezTo>
                  <a:lnTo>
                    <a:pt x="128" y="2242"/>
                  </a:lnTo>
                  <a:cubicBezTo>
                    <a:pt x="73" y="2242"/>
                    <a:pt x="37" y="2206"/>
                    <a:pt x="37" y="2169"/>
                  </a:cubicBezTo>
                  <a:lnTo>
                    <a:pt x="37" y="127"/>
                  </a:lnTo>
                  <a:cubicBezTo>
                    <a:pt x="37" y="90"/>
                    <a:pt x="73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6" y="1"/>
                    <a:pt x="1" y="54"/>
                    <a:pt x="1" y="127"/>
                  </a:cubicBezTo>
                  <a:lnTo>
                    <a:pt x="1" y="2169"/>
                  </a:lnTo>
                  <a:cubicBezTo>
                    <a:pt x="1" y="2242"/>
                    <a:pt x="56" y="2295"/>
                    <a:pt x="128" y="2295"/>
                  </a:cubicBezTo>
                  <a:lnTo>
                    <a:pt x="3254" y="2295"/>
                  </a:lnTo>
                  <a:cubicBezTo>
                    <a:pt x="3326" y="2295"/>
                    <a:pt x="3381" y="2242"/>
                    <a:pt x="3381" y="2169"/>
                  </a:cubicBezTo>
                  <a:lnTo>
                    <a:pt x="3381" y="127"/>
                  </a:lnTo>
                  <a:cubicBezTo>
                    <a:pt x="3381" y="54"/>
                    <a:pt x="3326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884;p31">
              <a:extLst>
                <a:ext uri="{FF2B5EF4-FFF2-40B4-BE49-F238E27FC236}">
                  <a16:creationId xmlns:a16="http://schemas.microsoft.com/office/drawing/2014/main" id="{9F60ECE4-8845-81B1-86BA-C0A3ABA86BB3}"/>
                </a:ext>
              </a:extLst>
            </p:cNvPr>
            <p:cNvSpPr/>
            <p:nvPr/>
          </p:nvSpPr>
          <p:spPr>
            <a:xfrm>
              <a:off x="7447757" y="3929074"/>
              <a:ext cx="398055" cy="8237"/>
            </a:xfrm>
            <a:custGeom>
              <a:avLst/>
              <a:gdLst/>
              <a:ahLst/>
              <a:cxnLst/>
              <a:rect l="l" t="t" r="r" b="b"/>
              <a:pathLst>
                <a:path w="2658" h="55" extrusionOk="0">
                  <a:moveTo>
                    <a:pt x="0" y="0"/>
                  </a:moveTo>
                  <a:lnTo>
                    <a:pt x="0" y="55"/>
                  </a:lnTo>
                  <a:lnTo>
                    <a:pt x="2658" y="55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885;p31">
              <a:extLst>
                <a:ext uri="{FF2B5EF4-FFF2-40B4-BE49-F238E27FC236}">
                  <a16:creationId xmlns:a16="http://schemas.microsoft.com/office/drawing/2014/main" id="{E2D7C979-0F70-A07A-90C6-BF310AB5DA19}"/>
                </a:ext>
              </a:extLst>
            </p:cNvPr>
            <p:cNvSpPr/>
            <p:nvPr/>
          </p:nvSpPr>
          <p:spPr>
            <a:xfrm>
              <a:off x="7580442" y="4002157"/>
              <a:ext cx="124598" cy="51517"/>
            </a:xfrm>
            <a:custGeom>
              <a:avLst/>
              <a:gdLst/>
              <a:ahLst/>
              <a:cxnLst/>
              <a:rect l="l" t="t" r="r" b="b"/>
              <a:pathLst>
                <a:path w="832" h="344" extrusionOk="0">
                  <a:moveTo>
                    <a:pt x="777" y="54"/>
                  </a:moveTo>
                  <a:lnTo>
                    <a:pt x="777" y="307"/>
                  </a:lnTo>
                  <a:lnTo>
                    <a:pt x="54" y="307"/>
                  </a:lnTo>
                  <a:lnTo>
                    <a:pt x="54" y="54"/>
                  </a:lnTo>
                  <a:close/>
                  <a:moveTo>
                    <a:pt x="1" y="1"/>
                  </a:moveTo>
                  <a:lnTo>
                    <a:pt x="1" y="343"/>
                  </a:lnTo>
                  <a:lnTo>
                    <a:pt x="832" y="343"/>
                  </a:lnTo>
                  <a:lnTo>
                    <a:pt x="832" y="32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886;p31">
              <a:extLst>
                <a:ext uri="{FF2B5EF4-FFF2-40B4-BE49-F238E27FC236}">
                  <a16:creationId xmlns:a16="http://schemas.microsoft.com/office/drawing/2014/main" id="{5A3290AE-812C-F5AD-CABA-56FCAFE393EC}"/>
                </a:ext>
              </a:extLst>
            </p:cNvPr>
            <p:cNvSpPr/>
            <p:nvPr/>
          </p:nvSpPr>
          <p:spPr>
            <a:xfrm>
              <a:off x="7547944" y="4048133"/>
              <a:ext cx="192289" cy="38039"/>
            </a:xfrm>
            <a:custGeom>
              <a:avLst/>
              <a:gdLst/>
              <a:ahLst/>
              <a:cxnLst/>
              <a:rect l="l" t="t" r="r" b="b"/>
              <a:pathLst>
                <a:path w="1284" h="254" extrusionOk="0">
                  <a:moveTo>
                    <a:pt x="1138" y="36"/>
                  </a:moveTo>
                  <a:cubicBezTo>
                    <a:pt x="1193" y="36"/>
                    <a:pt x="1230" y="72"/>
                    <a:pt x="1230" y="127"/>
                  </a:cubicBezTo>
                  <a:cubicBezTo>
                    <a:pt x="1230" y="164"/>
                    <a:pt x="1193" y="217"/>
                    <a:pt x="1138" y="217"/>
                  </a:cubicBezTo>
                  <a:lnTo>
                    <a:pt x="126" y="217"/>
                  </a:lnTo>
                  <a:cubicBezTo>
                    <a:pt x="109" y="217"/>
                    <a:pt x="90" y="200"/>
                    <a:pt x="73" y="181"/>
                  </a:cubicBezTo>
                  <a:cubicBezTo>
                    <a:pt x="54" y="164"/>
                    <a:pt x="37" y="145"/>
                    <a:pt x="37" y="127"/>
                  </a:cubicBezTo>
                  <a:cubicBezTo>
                    <a:pt x="37" y="72"/>
                    <a:pt x="73" y="36"/>
                    <a:pt x="126" y="36"/>
                  </a:cubicBezTo>
                  <a:close/>
                  <a:moveTo>
                    <a:pt x="126" y="0"/>
                  </a:moveTo>
                  <a:cubicBezTo>
                    <a:pt x="54" y="0"/>
                    <a:pt x="1" y="55"/>
                    <a:pt x="1" y="127"/>
                  </a:cubicBezTo>
                  <a:cubicBezTo>
                    <a:pt x="1" y="200"/>
                    <a:pt x="54" y="253"/>
                    <a:pt x="126" y="253"/>
                  </a:cubicBezTo>
                  <a:lnTo>
                    <a:pt x="1138" y="253"/>
                  </a:lnTo>
                  <a:cubicBezTo>
                    <a:pt x="1211" y="253"/>
                    <a:pt x="1283" y="200"/>
                    <a:pt x="1283" y="127"/>
                  </a:cubicBezTo>
                  <a:cubicBezTo>
                    <a:pt x="1283" y="55"/>
                    <a:pt x="1211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887;p31">
              <a:extLst>
                <a:ext uri="{FF2B5EF4-FFF2-40B4-BE49-F238E27FC236}">
                  <a16:creationId xmlns:a16="http://schemas.microsoft.com/office/drawing/2014/main" id="{463EF8A4-697E-7762-1FA9-321A0D233B91}"/>
                </a:ext>
              </a:extLst>
            </p:cNvPr>
            <p:cNvSpPr/>
            <p:nvPr/>
          </p:nvSpPr>
          <p:spPr>
            <a:xfrm>
              <a:off x="7591224" y="3853295"/>
              <a:ext cx="103033" cy="32498"/>
            </a:xfrm>
            <a:custGeom>
              <a:avLst/>
              <a:gdLst/>
              <a:ahLst/>
              <a:cxnLst/>
              <a:rect l="l" t="t" r="r" b="b"/>
              <a:pathLst>
                <a:path w="688" h="217" extrusionOk="0">
                  <a:moveTo>
                    <a:pt x="343" y="0"/>
                  </a:moveTo>
                  <a:lnTo>
                    <a:pt x="1" y="181"/>
                  </a:lnTo>
                  <a:lnTo>
                    <a:pt x="18" y="217"/>
                  </a:lnTo>
                  <a:lnTo>
                    <a:pt x="343" y="55"/>
                  </a:lnTo>
                  <a:lnTo>
                    <a:pt x="669" y="217"/>
                  </a:lnTo>
                  <a:lnTo>
                    <a:pt x="688" y="18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888;p31">
              <a:extLst>
                <a:ext uri="{FF2B5EF4-FFF2-40B4-BE49-F238E27FC236}">
                  <a16:creationId xmlns:a16="http://schemas.microsoft.com/office/drawing/2014/main" id="{69008CC7-DB9A-4D35-2E42-D46B2EFA83EA}"/>
                </a:ext>
              </a:extLst>
            </p:cNvPr>
            <p:cNvSpPr/>
            <p:nvPr/>
          </p:nvSpPr>
          <p:spPr>
            <a:xfrm>
              <a:off x="7677934" y="3785604"/>
              <a:ext cx="48821" cy="97644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89" y="1"/>
                  </a:moveTo>
                  <a:lnTo>
                    <a:pt x="0" y="271"/>
                  </a:lnTo>
                  <a:lnTo>
                    <a:pt x="72" y="652"/>
                  </a:lnTo>
                  <a:lnTo>
                    <a:pt x="126" y="652"/>
                  </a:lnTo>
                  <a:lnTo>
                    <a:pt x="54" y="290"/>
                  </a:lnTo>
                  <a:lnTo>
                    <a:pt x="325" y="3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889;p31">
              <a:extLst>
                <a:ext uri="{FF2B5EF4-FFF2-40B4-BE49-F238E27FC236}">
                  <a16:creationId xmlns:a16="http://schemas.microsoft.com/office/drawing/2014/main" id="{B01AD24F-BD1B-D5B3-AF74-B285379E264C}"/>
                </a:ext>
              </a:extLst>
            </p:cNvPr>
            <p:cNvSpPr/>
            <p:nvPr/>
          </p:nvSpPr>
          <p:spPr>
            <a:xfrm>
              <a:off x="7640045" y="3728695"/>
              <a:ext cx="83864" cy="62600"/>
            </a:xfrm>
            <a:custGeom>
              <a:avLst/>
              <a:gdLst/>
              <a:ahLst/>
              <a:cxnLst/>
              <a:rect l="l" t="t" r="r" b="b"/>
              <a:pathLst>
                <a:path w="560" h="418" extrusionOk="0">
                  <a:moveTo>
                    <a:pt x="36" y="1"/>
                  </a:moveTo>
                  <a:lnTo>
                    <a:pt x="0" y="19"/>
                  </a:lnTo>
                  <a:lnTo>
                    <a:pt x="162" y="362"/>
                  </a:lnTo>
                  <a:lnTo>
                    <a:pt x="542" y="417"/>
                  </a:lnTo>
                  <a:lnTo>
                    <a:pt x="560" y="381"/>
                  </a:lnTo>
                  <a:lnTo>
                    <a:pt x="198" y="32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890;p31">
              <a:extLst>
                <a:ext uri="{FF2B5EF4-FFF2-40B4-BE49-F238E27FC236}">
                  <a16:creationId xmlns:a16="http://schemas.microsoft.com/office/drawing/2014/main" id="{BAC5F885-88AE-C91A-65F8-4A8F0E4CFE8E}"/>
                </a:ext>
              </a:extLst>
            </p:cNvPr>
            <p:cNvSpPr/>
            <p:nvPr/>
          </p:nvSpPr>
          <p:spPr>
            <a:xfrm>
              <a:off x="7561423" y="3728695"/>
              <a:ext cx="84164" cy="62600"/>
            </a:xfrm>
            <a:custGeom>
              <a:avLst/>
              <a:gdLst/>
              <a:ahLst/>
              <a:cxnLst/>
              <a:rect l="l" t="t" r="r" b="b"/>
              <a:pathLst>
                <a:path w="562" h="418" extrusionOk="0">
                  <a:moveTo>
                    <a:pt x="525" y="1"/>
                  </a:moveTo>
                  <a:lnTo>
                    <a:pt x="362" y="326"/>
                  </a:lnTo>
                  <a:lnTo>
                    <a:pt x="0" y="381"/>
                  </a:lnTo>
                  <a:lnTo>
                    <a:pt x="19" y="417"/>
                  </a:lnTo>
                  <a:lnTo>
                    <a:pt x="398" y="362"/>
                  </a:lnTo>
                  <a:lnTo>
                    <a:pt x="561" y="1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891;p31">
              <a:extLst>
                <a:ext uri="{FF2B5EF4-FFF2-40B4-BE49-F238E27FC236}">
                  <a16:creationId xmlns:a16="http://schemas.microsoft.com/office/drawing/2014/main" id="{BB923708-5C3F-1FED-CCF5-F558C0B7912B}"/>
                </a:ext>
              </a:extLst>
            </p:cNvPr>
            <p:cNvSpPr/>
            <p:nvPr/>
          </p:nvSpPr>
          <p:spPr>
            <a:xfrm>
              <a:off x="7561423" y="3785604"/>
              <a:ext cx="46275" cy="97644"/>
            </a:xfrm>
            <a:custGeom>
              <a:avLst/>
              <a:gdLst/>
              <a:ahLst/>
              <a:cxnLst/>
              <a:rect l="l" t="t" r="r" b="b"/>
              <a:pathLst>
                <a:path w="309" h="652" extrusionOk="0">
                  <a:moveTo>
                    <a:pt x="36" y="1"/>
                  </a:moveTo>
                  <a:lnTo>
                    <a:pt x="0" y="37"/>
                  </a:lnTo>
                  <a:lnTo>
                    <a:pt x="253" y="290"/>
                  </a:lnTo>
                  <a:lnTo>
                    <a:pt x="200" y="652"/>
                  </a:lnTo>
                  <a:lnTo>
                    <a:pt x="236" y="652"/>
                  </a:lnTo>
                  <a:lnTo>
                    <a:pt x="308" y="27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B78CA44D-D780-094E-7093-18DF1B040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4"/>
          <a:stretch/>
        </p:blipFill>
        <p:spPr bwMode="auto">
          <a:xfrm>
            <a:off x="5882181" y="1535996"/>
            <a:ext cx="5122517" cy="4524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993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E68351E-DE6F-FF4E-EAEA-02FF7971F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02" y="1785654"/>
            <a:ext cx="5721448" cy="383896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F1C407D-D1D3-8E4F-415F-677E29535CEA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5" name="Google Shape;1584;p44">
            <a:extLst>
              <a:ext uri="{FF2B5EF4-FFF2-40B4-BE49-F238E27FC236}">
                <a16:creationId xmlns:a16="http://schemas.microsoft.com/office/drawing/2014/main" id="{7E777845-1328-1245-D309-C1E0FDE9AF3A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1585;p44">
            <a:extLst>
              <a:ext uri="{FF2B5EF4-FFF2-40B4-BE49-F238E27FC236}">
                <a16:creationId xmlns:a16="http://schemas.microsoft.com/office/drawing/2014/main" id="{9F93512A-6DE9-2672-7732-BA11D750AC9B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1611;p44">
            <a:extLst>
              <a:ext uri="{FF2B5EF4-FFF2-40B4-BE49-F238E27FC236}">
                <a16:creationId xmlns:a16="http://schemas.microsoft.com/office/drawing/2014/main" id="{BCB52EA9-6C82-FD3F-DCEE-68779EFC5242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Visualización de red local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612;p44">
            <a:extLst>
              <a:ext uri="{FF2B5EF4-FFF2-40B4-BE49-F238E27FC236}">
                <a16:creationId xmlns:a16="http://schemas.microsoft.com/office/drawing/2014/main" id="{E817394B-E84C-0C6A-C200-8C70A681F6EF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8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8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9" name="Google Shape;882;p31">
            <a:extLst>
              <a:ext uri="{FF2B5EF4-FFF2-40B4-BE49-F238E27FC236}">
                <a16:creationId xmlns:a16="http://schemas.microsoft.com/office/drawing/2014/main" id="{E4BB92AE-A36B-50F2-060D-0ED020C26AE8}"/>
              </a:ext>
            </a:extLst>
          </p:cNvPr>
          <p:cNvGrpSpPr/>
          <p:nvPr/>
        </p:nvGrpSpPr>
        <p:grpSpPr>
          <a:xfrm>
            <a:off x="3862705" y="3257156"/>
            <a:ext cx="657723" cy="545054"/>
            <a:chOff x="7393544" y="3666545"/>
            <a:chExt cx="506330" cy="419628"/>
          </a:xfrm>
        </p:grpSpPr>
        <p:sp>
          <p:nvSpPr>
            <p:cNvPr id="10" name="Google Shape;883;p31">
              <a:extLst>
                <a:ext uri="{FF2B5EF4-FFF2-40B4-BE49-F238E27FC236}">
                  <a16:creationId xmlns:a16="http://schemas.microsoft.com/office/drawing/2014/main" id="{1B85AA98-3FF3-E687-D82B-C1BBE2310E30}"/>
                </a:ext>
              </a:extLst>
            </p:cNvPr>
            <p:cNvSpPr/>
            <p:nvPr/>
          </p:nvSpPr>
          <p:spPr>
            <a:xfrm>
              <a:off x="7393544" y="3666545"/>
              <a:ext cx="506330" cy="343849"/>
            </a:xfrm>
            <a:custGeom>
              <a:avLst/>
              <a:gdLst/>
              <a:ahLst/>
              <a:cxnLst/>
              <a:rect l="l" t="t" r="r" b="b"/>
              <a:pathLst>
                <a:path w="3381" h="2296" extrusionOk="0">
                  <a:moveTo>
                    <a:pt x="3254" y="54"/>
                  </a:moveTo>
                  <a:cubicBezTo>
                    <a:pt x="3309" y="54"/>
                    <a:pt x="3345" y="90"/>
                    <a:pt x="3345" y="127"/>
                  </a:cubicBezTo>
                  <a:lnTo>
                    <a:pt x="3345" y="2169"/>
                  </a:lnTo>
                  <a:cubicBezTo>
                    <a:pt x="3345" y="2206"/>
                    <a:pt x="3309" y="2242"/>
                    <a:pt x="3254" y="2242"/>
                  </a:cubicBezTo>
                  <a:lnTo>
                    <a:pt x="128" y="2242"/>
                  </a:lnTo>
                  <a:cubicBezTo>
                    <a:pt x="73" y="2242"/>
                    <a:pt x="37" y="2206"/>
                    <a:pt x="37" y="2169"/>
                  </a:cubicBezTo>
                  <a:lnTo>
                    <a:pt x="37" y="127"/>
                  </a:lnTo>
                  <a:cubicBezTo>
                    <a:pt x="37" y="90"/>
                    <a:pt x="73" y="54"/>
                    <a:pt x="128" y="54"/>
                  </a:cubicBezTo>
                  <a:close/>
                  <a:moveTo>
                    <a:pt x="128" y="1"/>
                  </a:moveTo>
                  <a:cubicBezTo>
                    <a:pt x="56" y="1"/>
                    <a:pt x="1" y="54"/>
                    <a:pt x="1" y="127"/>
                  </a:cubicBezTo>
                  <a:lnTo>
                    <a:pt x="1" y="2169"/>
                  </a:lnTo>
                  <a:cubicBezTo>
                    <a:pt x="1" y="2242"/>
                    <a:pt x="56" y="2295"/>
                    <a:pt x="128" y="2295"/>
                  </a:cubicBezTo>
                  <a:lnTo>
                    <a:pt x="3254" y="2295"/>
                  </a:lnTo>
                  <a:cubicBezTo>
                    <a:pt x="3326" y="2295"/>
                    <a:pt x="3381" y="2242"/>
                    <a:pt x="3381" y="2169"/>
                  </a:cubicBezTo>
                  <a:lnTo>
                    <a:pt x="3381" y="127"/>
                  </a:lnTo>
                  <a:cubicBezTo>
                    <a:pt x="3381" y="54"/>
                    <a:pt x="3326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884;p31">
              <a:extLst>
                <a:ext uri="{FF2B5EF4-FFF2-40B4-BE49-F238E27FC236}">
                  <a16:creationId xmlns:a16="http://schemas.microsoft.com/office/drawing/2014/main" id="{840E15BF-F980-6703-7D8F-F3B0D0422982}"/>
                </a:ext>
              </a:extLst>
            </p:cNvPr>
            <p:cNvSpPr/>
            <p:nvPr/>
          </p:nvSpPr>
          <p:spPr>
            <a:xfrm>
              <a:off x="7447757" y="3929074"/>
              <a:ext cx="398055" cy="8237"/>
            </a:xfrm>
            <a:custGeom>
              <a:avLst/>
              <a:gdLst/>
              <a:ahLst/>
              <a:cxnLst/>
              <a:rect l="l" t="t" r="r" b="b"/>
              <a:pathLst>
                <a:path w="2658" h="55" extrusionOk="0">
                  <a:moveTo>
                    <a:pt x="0" y="0"/>
                  </a:moveTo>
                  <a:lnTo>
                    <a:pt x="0" y="55"/>
                  </a:lnTo>
                  <a:lnTo>
                    <a:pt x="2658" y="55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885;p31">
              <a:extLst>
                <a:ext uri="{FF2B5EF4-FFF2-40B4-BE49-F238E27FC236}">
                  <a16:creationId xmlns:a16="http://schemas.microsoft.com/office/drawing/2014/main" id="{5F534C3F-118E-8B85-9368-4B29E9B9F161}"/>
                </a:ext>
              </a:extLst>
            </p:cNvPr>
            <p:cNvSpPr/>
            <p:nvPr/>
          </p:nvSpPr>
          <p:spPr>
            <a:xfrm>
              <a:off x="7580442" y="4002157"/>
              <a:ext cx="124598" cy="51517"/>
            </a:xfrm>
            <a:custGeom>
              <a:avLst/>
              <a:gdLst/>
              <a:ahLst/>
              <a:cxnLst/>
              <a:rect l="l" t="t" r="r" b="b"/>
              <a:pathLst>
                <a:path w="832" h="344" extrusionOk="0">
                  <a:moveTo>
                    <a:pt x="777" y="54"/>
                  </a:moveTo>
                  <a:lnTo>
                    <a:pt x="777" y="307"/>
                  </a:lnTo>
                  <a:lnTo>
                    <a:pt x="54" y="307"/>
                  </a:lnTo>
                  <a:lnTo>
                    <a:pt x="54" y="54"/>
                  </a:lnTo>
                  <a:close/>
                  <a:moveTo>
                    <a:pt x="1" y="1"/>
                  </a:moveTo>
                  <a:lnTo>
                    <a:pt x="1" y="343"/>
                  </a:lnTo>
                  <a:lnTo>
                    <a:pt x="832" y="343"/>
                  </a:lnTo>
                  <a:lnTo>
                    <a:pt x="832" y="326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886;p31">
              <a:extLst>
                <a:ext uri="{FF2B5EF4-FFF2-40B4-BE49-F238E27FC236}">
                  <a16:creationId xmlns:a16="http://schemas.microsoft.com/office/drawing/2014/main" id="{4BEDDAF4-3353-FFF0-B103-269F99C08D4D}"/>
                </a:ext>
              </a:extLst>
            </p:cNvPr>
            <p:cNvSpPr/>
            <p:nvPr/>
          </p:nvSpPr>
          <p:spPr>
            <a:xfrm>
              <a:off x="7547944" y="4048133"/>
              <a:ext cx="192289" cy="38039"/>
            </a:xfrm>
            <a:custGeom>
              <a:avLst/>
              <a:gdLst/>
              <a:ahLst/>
              <a:cxnLst/>
              <a:rect l="l" t="t" r="r" b="b"/>
              <a:pathLst>
                <a:path w="1284" h="254" extrusionOk="0">
                  <a:moveTo>
                    <a:pt x="1138" y="36"/>
                  </a:moveTo>
                  <a:cubicBezTo>
                    <a:pt x="1193" y="36"/>
                    <a:pt x="1230" y="72"/>
                    <a:pt x="1230" y="127"/>
                  </a:cubicBezTo>
                  <a:cubicBezTo>
                    <a:pt x="1230" y="164"/>
                    <a:pt x="1193" y="217"/>
                    <a:pt x="1138" y="217"/>
                  </a:cubicBezTo>
                  <a:lnTo>
                    <a:pt x="126" y="217"/>
                  </a:lnTo>
                  <a:cubicBezTo>
                    <a:pt x="109" y="217"/>
                    <a:pt x="90" y="200"/>
                    <a:pt x="73" y="181"/>
                  </a:cubicBezTo>
                  <a:cubicBezTo>
                    <a:pt x="54" y="164"/>
                    <a:pt x="37" y="145"/>
                    <a:pt x="37" y="127"/>
                  </a:cubicBezTo>
                  <a:cubicBezTo>
                    <a:pt x="37" y="72"/>
                    <a:pt x="73" y="36"/>
                    <a:pt x="126" y="36"/>
                  </a:cubicBezTo>
                  <a:close/>
                  <a:moveTo>
                    <a:pt x="126" y="0"/>
                  </a:moveTo>
                  <a:cubicBezTo>
                    <a:pt x="54" y="0"/>
                    <a:pt x="1" y="55"/>
                    <a:pt x="1" y="127"/>
                  </a:cubicBezTo>
                  <a:cubicBezTo>
                    <a:pt x="1" y="200"/>
                    <a:pt x="54" y="253"/>
                    <a:pt x="126" y="253"/>
                  </a:cubicBezTo>
                  <a:lnTo>
                    <a:pt x="1138" y="253"/>
                  </a:lnTo>
                  <a:cubicBezTo>
                    <a:pt x="1211" y="253"/>
                    <a:pt x="1283" y="200"/>
                    <a:pt x="1283" y="127"/>
                  </a:cubicBezTo>
                  <a:cubicBezTo>
                    <a:pt x="1283" y="55"/>
                    <a:pt x="1211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887;p31">
              <a:extLst>
                <a:ext uri="{FF2B5EF4-FFF2-40B4-BE49-F238E27FC236}">
                  <a16:creationId xmlns:a16="http://schemas.microsoft.com/office/drawing/2014/main" id="{03EF764B-FED5-3E89-B1A5-C7EEF8A7E073}"/>
                </a:ext>
              </a:extLst>
            </p:cNvPr>
            <p:cNvSpPr/>
            <p:nvPr/>
          </p:nvSpPr>
          <p:spPr>
            <a:xfrm>
              <a:off x="7591224" y="3853295"/>
              <a:ext cx="103033" cy="32498"/>
            </a:xfrm>
            <a:custGeom>
              <a:avLst/>
              <a:gdLst/>
              <a:ahLst/>
              <a:cxnLst/>
              <a:rect l="l" t="t" r="r" b="b"/>
              <a:pathLst>
                <a:path w="688" h="217" extrusionOk="0">
                  <a:moveTo>
                    <a:pt x="343" y="0"/>
                  </a:moveTo>
                  <a:lnTo>
                    <a:pt x="1" y="181"/>
                  </a:lnTo>
                  <a:lnTo>
                    <a:pt x="18" y="217"/>
                  </a:lnTo>
                  <a:lnTo>
                    <a:pt x="343" y="55"/>
                  </a:lnTo>
                  <a:lnTo>
                    <a:pt x="669" y="217"/>
                  </a:lnTo>
                  <a:lnTo>
                    <a:pt x="688" y="18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888;p31">
              <a:extLst>
                <a:ext uri="{FF2B5EF4-FFF2-40B4-BE49-F238E27FC236}">
                  <a16:creationId xmlns:a16="http://schemas.microsoft.com/office/drawing/2014/main" id="{05A7D483-0697-22AD-352C-6607A151DDD7}"/>
                </a:ext>
              </a:extLst>
            </p:cNvPr>
            <p:cNvSpPr/>
            <p:nvPr/>
          </p:nvSpPr>
          <p:spPr>
            <a:xfrm>
              <a:off x="7677934" y="3785604"/>
              <a:ext cx="48821" cy="97644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89" y="1"/>
                  </a:moveTo>
                  <a:lnTo>
                    <a:pt x="0" y="271"/>
                  </a:lnTo>
                  <a:lnTo>
                    <a:pt x="72" y="652"/>
                  </a:lnTo>
                  <a:lnTo>
                    <a:pt x="126" y="652"/>
                  </a:lnTo>
                  <a:lnTo>
                    <a:pt x="54" y="290"/>
                  </a:lnTo>
                  <a:lnTo>
                    <a:pt x="325" y="3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889;p31">
              <a:extLst>
                <a:ext uri="{FF2B5EF4-FFF2-40B4-BE49-F238E27FC236}">
                  <a16:creationId xmlns:a16="http://schemas.microsoft.com/office/drawing/2014/main" id="{FF48E0B5-32FA-E5FB-DB10-15E90EFF4E41}"/>
                </a:ext>
              </a:extLst>
            </p:cNvPr>
            <p:cNvSpPr/>
            <p:nvPr/>
          </p:nvSpPr>
          <p:spPr>
            <a:xfrm>
              <a:off x="7640045" y="3728695"/>
              <a:ext cx="83864" cy="62600"/>
            </a:xfrm>
            <a:custGeom>
              <a:avLst/>
              <a:gdLst/>
              <a:ahLst/>
              <a:cxnLst/>
              <a:rect l="l" t="t" r="r" b="b"/>
              <a:pathLst>
                <a:path w="560" h="418" extrusionOk="0">
                  <a:moveTo>
                    <a:pt x="36" y="1"/>
                  </a:moveTo>
                  <a:lnTo>
                    <a:pt x="0" y="19"/>
                  </a:lnTo>
                  <a:lnTo>
                    <a:pt x="162" y="362"/>
                  </a:lnTo>
                  <a:lnTo>
                    <a:pt x="542" y="417"/>
                  </a:lnTo>
                  <a:lnTo>
                    <a:pt x="560" y="381"/>
                  </a:lnTo>
                  <a:lnTo>
                    <a:pt x="198" y="32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890;p31">
              <a:extLst>
                <a:ext uri="{FF2B5EF4-FFF2-40B4-BE49-F238E27FC236}">
                  <a16:creationId xmlns:a16="http://schemas.microsoft.com/office/drawing/2014/main" id="{0ED0A0E1-F28F-41FC-B2A7-C88C857255B5}"/>
                </a:ext>
              </a:extLst>
            </p:cNvPr>
            <p:cNvSpPr/>
            <p:nvPr/>
          </p:nvSpPr>
          <p:spPr>
            <a:xfrm>
              <a:off x="7561423" y="3728695"/>
              <a:ext cx="84164" cy="62600"/>
            </a:xfrm>
            <a:custGeom>
              <a:avLst/>
              <a:gdLst/>
              <a:ahLst/>
              <a:cxnLst/>
              <a:rect l="l" t="t" r="r" b="b"/>
              <a:pathLst>
                <a:path w="562" h="418" extrusionOk="0">
                  <a:moveTo>
                    <a:pt x="525" y="1"/>
                  </a:moveTo>
                  <a:lnTo>
                    <a:pt x="362" y="326"/>
                  </a:lnTo>
                  <a:lnTo>
                    <a:pt x="0" y="381"/>
                  </a:lnTo>
                  <a:lnTo>
                    <a:pt x="19" y="417"/>
                  </a:lnTo>
                  <a:lnTo>
                    <a:pt x="398" y="362"/>
                  </a:lnTo>
                  <a:lnTo>
                    <a:pt x="561" y="1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891;p31">
              <a:extLst>
                <a:ext uri="{FF2B5EF4-FFF2-40B4-BE49-F238E27FC236}">
                  <a16:creationId xmlns:a16="http://schemas.microsoft.com/office/drawing/2014/main" id="{0B261026-FDED-D178-D83D-E3C640E22DF3}"/>
                </a:ext>
              </a:extLst>
            </p:cNvPr>
            <p:cNvSpPr/>
            <p:nvPr/>
          </p:nvSpPr>
          <p:spPr>
            <a:xfrm>
              <a:off x="7561423" y="3785604"/>
              <a:ext cx="46275" cy="97644"/>
            </a:xfrm>
            <a:custGeom>
              <a:avLst/>
              <a:gdLst/>
              <a:ahLst/>
              <a:cxnLst/>
              <a:rect l="l" t="t" r="r" b="b"/>
              <a:pathLst>
                <a:path w="309" h="652" extrusionOk="0">
                  <a:moveTo>
                    <a:pt x="36" y="1"/>
                  </a:moveTo>
                  <a:lnTo>
                    <a:pt x="0" y="37"/>
                  </a:lnTo>
                  <a:lnTo>
                    <a:pt x="253" y="290"/>
                  </a:lnTo>
                  <a:lnTo>
                    <a:pt x="200" y="652"/>
                  </a:lnTo>
                  <a:lnTo>
                    <a:pt x="236" y="652"/>
                  </a:lnTo>
                  <a:lnTo>
                    <a:pt x="308" y="27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6260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7DB8C87-9DC8-9E0A-70C5-6B45E9AFE790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EA1C83F5-431B-542C-2A1E-1D4A157C1E7E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97068A06-B189-7659-0D98-B860092F2DD6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4AED2F2D-85FD-2BF4-3F46-8B0CE993565B}"/>
              </a:ext>
            </a:extLst>
          </p:cNvPr>
          <p:cNvSpPr txBox="1"/>
          <p:nvPr/>
        </p:nvSpPr>
        <p:spPr>
          <a:xfrm>
            <a:off x="1706135" y="3462090"/>
            <a:ext cx="1854158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Desarrollo de código de ESP32 como cliente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D97D174C-3EC5-EC8E-6289-933FE09F76D6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4489B43E-6BBF-9B2B-AEA0-DC37FD04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47"/>
          <a:stretch/>
        </p:blipFill>
        <p:spPr bwMode="auto">
          <a:xfrm>
            <a:off x="5527748" y="1584371"/>
            <a:ext cx="3030518" cy="45775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93194D47-E728-33AF-7E56-26D21C29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98" r="59441"/>
          <a:stretch/>
        </p:blipFill>
        <p:spPr bwMode="auto">
          <a:xfrm>
            <a:off x="8558313" y="1584368"/>
            <a:ext cx="3265091" cy="458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1" name="Google Shape;1065;p34">
            <a:extLst>
              <a:ext uri="{FF2B5EF4-FFF2-40B4-BE49-F238E27FC236}">
                <a16:creationId xmlns:a16="http://schemas.microsoft.com/office/drawing/2014/main" id="{FD1C77EB-7D98-1325-5AFF-E52429245B86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22" name="Google Shape;1066;p34">
              <a:extLst>
                <a:ext uri="{FF2B5EF4-FFF2-40B4-BE49-F238E27FC236}">
                  <a16:creationId xmlns:a16="http://schemas.microsoft.com/office/drawing/2014/main" id="{89E80831-41D5-2B2B-AF85-81C4E2B10BE3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3" name="Google Shape;1067;p34">
              <a:extLst>
                <a:ext uri="{FF2B5EF4-FFF2-40B4-BE49-F238E27FC236}">
                  <a16:creationId xmlns:a16="http://schemas.microsoft.com/office/drawing/2014/main" id="{FF8B003A-3695-470C-7A88-C2A3DCFDAEAD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4" name="Google Shape;1068;p34">
              <a:extLst>
                <a:ext uri="{FF2B5EF4-FFF2-40B4-BE49-F238E27FC236}">
                  <a16:creationId xmlns:a16="http://schemas.microsoft.com/office/drawing/2014/main" id="{395D19BE-8FDC-1D12-D730-13E08C0F6B41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5" name="Google Shape;1069;p34">
              <a:extLst>
                <a:ext uri="{FF2B5EF4-FFF2-40B4-BE49-F238E27FC236}">
                  <a16:creationId xmlns:a16="http://schemas.microsoft.com/office/drawing/2014/main" id="{1128AB10-DAA2-D76D-75A7-05C475BCB017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6" name="Google Shape;1070;p34">
              <a:extLst>
                <a:ext uri="{FF2B5EF4-FFF2-40B4-BE49-F238E27FC236}">
                  <a16:creationId xmlns:a16="http://schemas.microsoft.com/office/drawing/2014/main" id="{ED5A3965-816E-4FB6-C5D5-EA332CD02CA0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7" name="Google Shape;1071;p34">
              <a:extLst>
                <a:ext uri="{FF2B5EF4-FFF2-40B4-BE49-F238E27FC236}">
                  <a16:creationId xmlns:a16="http://schemas.microsoft.com/office/drawing/2014/main" id="{0D00766D-3B1C-15BD-AD25-BEB2798413EB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8" name="Google Shape;1072;p34">
              <a:extLst>
                <a:ext uri="{FF2B5EF4-FFF2-40B4-BE49-F238E27FC236}">
                  <a16:creationId xmlns:a16="http://schemas.microsoft.com/office/drawing/2014/main" id="{1406F599-C47B-72CA-D6F0-4206FF838C3F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1041784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738F8-C52F-B8DF-6976-7AEE74B9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065" y="2474136"/>
            <a:ext cx="4788986" cy="257632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75094BC-9E68-5830-D97D-094CBF840895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5" name="Google Shape;1584;p44">
            <a:extLst>
              <a:ext uri="{FF2B5EF4-FFF2-40B4-BE49-F238E27FC236}">
                <a16:creationId xmlns:a16="http://schemas.microsoft.com/office/drawing/2014/main" id="{113D2B03-CF5C-804C-69AB-C68AC7A24A7D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585;p44">
            <a:extLst>
              <a:ext uri="{FF2B5EF4-FFF2-40B4-BE49-F238E27FC236}">
                <a16:creationId xmlns:a16="http://schemas.microsoft.com/office/drawing/2014/main" id="{2E09240C-79B6-369F-3FBC-F2CACA63F6F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Google Shape;1611;p44">
            <a:extLst>
              <a:ext uri="{FF2B5EF4-FFF2-40B4-BE49-F238E27FC236}">
                <a16:creationId xmlns:a16="http://schemas.microsoft.com/office/drawing/2014/main" id="{48767932-2818-4710-83DB-89E107ABADFA}"/>
              </a:ext>
            </a:extLst>
          </p:cNvPr>
          <p:cNvSpPr txBox="1"/>
          <p:nvPr/>
        </p:nvSpPr>
        <p:spPr>
          <a:xfrm>
            <a:off x="1471958" y="3462090"/>
            <a:ext cx="2319883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Bloque de sistema MB_SERVER en TIA Portal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612;p44">
            <a:extLst>
              <a:ext uri="{FF2B5EF4-FFF2-40B4-BE49-F238E27FC236}">
                <a16:creationId xmlns:a16="http://schemas.microsoft.com/office/drawing/2014/main" id="{AE0379C0-8DC2-52DF-9795-3E19EB911947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19" name="Google Shape;1065;p34">
            <a:extLst>
              <a:ext uri="{FF2B5EF4-FFF2-40B4-BE49-F238E27FC236}">
                <a16:creationId xmlns:a16="http://schemas.microsoft.com/office/drawing/2014/main" id="{EAF8D848-A84C-5E65-CB41-A934DAB46CD4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20" name="Google Shape;1066;p34">
              <a:extLst>
                <a:ext uri="{FF2B5EF4-FFF2-40B4-BE49-F238E27FC236}">
                  <a16:creationId xmlns:a16="http://schemas.microsoft.com/office/drawing/2014/main" id="{9F9F267C-735E-EAFD-4AE4-3E921AAB1D7B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1" name="Google Shape;1067;p34">
              <a:extLst>
                <a:ext uri="{FF2B5EF4-FFF2-40B4-BE49-F238E27FC236}">
                  <a16:creationId xmlns:a16="http://schemas.microsoft.com/office/drawing/2014/main" id="{583B1C52-F4DC-2497-57B4-9858177A38FD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2" name="Google Shape;1068;p34">
              <a:extLst>
                <a:ext uri="{FF2B5EF4-FFF2-40B4-BE49-F238E27FC236}">
                  <a16:creationId xmlns:a16="http://schemas.microsoft.com/office/drawing/2014/main" id="{FB013762-50CC-0353-2647-75B153472558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3" name="Google Shape;1069;p34">
              <a:extLst>
                <a:ext uri="{FF2B5EF4-FFF2-40B4-BE49-F238E27FC236}">
                  <a16:creationId xmlns:a16="http://schemas.microsoft.com/office/drawing/2014/main" id="{F90F8311-285F-3500-62A2-24BD7DE825A3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4" name="Google Shape;1070;p34">
              <a:extLst>
                <a:ext uri="{FF2B5EF4-FFF2-40B4-BE49-F238E27FC236}">
                  <a16:creationId xmlns:a16="http://schemas.microsoft.com/office/drawing/2014/main" id="{D1744A2A-868F-80BE-E2F6-BB4E002935F3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5" name="Google Shape;1071;p34">
              <a:extLst>
                <a:ext uri="{FF2B5EF4-FFF2-40B4-BE49-F238E27FC236}">
                  <a16:creationId xmlns:a16="http://schemas.microsoft.com/office/drawing/2014/main" id="{AA891527-0B36-F495-0E79-36468BFAB2B5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26" name="Google Shape;1072;p34">
              <a:extLst>
                <a:ext uri="{FF2B5EF4-FFF2-40B4-BE49-F238E27FC236}">
                  <a16:creationId xmlns:a16="http://schemas.microsoft.com/office/drawing/2014/main" id="{8802C15C-3E3B-338F-54B9-6045F579E78A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61528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7B67970-B3CE-3E71-CE2C-E9392FEDAC4A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234D749D-3EB9-C9B8-1B7D-FE5073742567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8E310E2A-8C16-E69D-CCB7-EB015C0C74B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5EB6451D-8DCA-D5F9-AFD3-29F9A06503CF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Bloque de datos DATA_MB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9E630203-0E60-2CAA-35B6-22D0F6E923C6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1065;p34">
            <a:extLst>
              <a:ext uri="{FF2B5EF4-FFF2-40B4-BE49-F238E27FC236}">
                <a16:creationId xmlns:a16="http://schemas.microsoft.com/office/drawing/2014/main" id="{4248CEA7-6F1D-38A5-5A34-55DFBDFE4653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9" name="Google Shape;1066;p34">
              <a:extLst>
                <a:ext uri="{FF2B5EF4-FFF2-40B4-BE49-F238E27FC236}">
                  <a16:creationId xmlns:a16="http://schemas.microsoft.com/office/drawing/2014/main" id="{15E153C5-553A-03BF-399A-FC4BC7B0831F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" name="Google Shape;1067;p34">
              <a:extLst>
                <a:ext uri="{FF2B5EF4-FFF2-40B4-BE49-F238E27FC236}">
                  <a16:creationId xmlns:a16="http://schemas.microsoft.com/office/drawing/2014/main" id="{2CC3A3F9-6C34-D1FB-AD86-BADB0A961872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1" name="Google Shape;1068;p34">
              <a:extLst>
                <a:ext uri="{FF2B5EF4-FFF2-40B4-BE49-F238E27FC236}">
                  <a16:creationId xmlns:a16="http://schemas.microsoft.com/office/drawing/2014/main" id="{F89E59D5-AC86-025A-3E78-1E21A0064D9F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2" name="Google Shape;1069;p34">
              <a:extLst>
                <a:ext uri="{FF2B5EF4-FFF2-40B4-BE49-F238E27FC236}">
                  <a16:creationId xmlns:a16="http://schemas.microsoft.com/office/drawing/2014/main" id="{C608EC12-A00A-5444-607E-5BC296D01FD4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" name="Google Shape;1070;p34">
              <a:extLst>
                <a:ext uri="{FF2B5EF4-FFF2-40B4-BE49-F238E27FC236}">
                  <a16:creationId xmlns:a16="http://schemas.microsoft.com/office/drawing/2014/main" id="{EC00FB42-C8C7-2345-68CA-3A448F971652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" name="Google Shape;1071;p34">
              <a:extLst>
                <a:ext uri="{FF2B5EF4-FFF2-40B4-BE49-F238E27FC236}">
                  <a16:creationId xmlns:a16="http://schemas.microsoft.com/office/drawing/2014/main" id="{51433DDF-89C9-386B-39FB-66E850574605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" name="Google Shape;1072;p34">
              <a:extLst>
                <a:ext uri="{FF2B5EF4-FFF2-40B4-BE49-F238E27FC236}">
                  <a16:creationId xmlns:a16="http://schemas.microsoft.com/office/drawing/2014/main" id="{78A1CC8D-1318-021F-805F-053E5C6AECE0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A7F8EF0-31C2-5ECF-A4BE-0ABA121E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29" y="1626161"/>
            <a:ext cx="5217652" cy="43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DA99B0B-F902-D37E-7197-26E89067229D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C5B5CB11-6BD8-D912-E0C7-B9B14758AB20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7F66BFE7-7041-879E-7472-925D122C94C7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5673679E-7997-C43C-FBB1-42F7ECB7B965}"/>
              </a:ext>
            </a:extLst>
          </p:cNvPr>
          <p:cNvSpPr txBox="1"/>
          <p:nvPr/>
        </p:nvSpPr>
        <p:spPr>
          <a:xfrm>
            <a:off x="1639228" y="3462090"/>
            <a:ext cx="1946017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Desarrollo de código de ESP32 como servidor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62CB183A-E511-6DA4-1088-8983A259DFD5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1065;p34">
            <a:extLst>
              <a:ext uri="{FF2B5EF4-FFF2-40B4-BE49-F238E27FC236}">
                <a16:creationId xmlns:a16="http://schemas.microsoft.com/office/drawing/2014/main" id="{F0833C47-E393-BCD9-A89F-CE8BEC0C1E42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9" name="Google Shape;1066;p34">
              <a:extLst>
                <a:ext uri="{FF2B5EF4-FFF2-40B4-BE49-F238E27FC236}">
                  <a16:creationId xmlns:a16="http://schemas.microsoft.com/office/drawing/2014/main" id="{8EDD2B86-E4B9-989F-FF4D-A3D9EF852798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" name="Google Shape;1067;p34">
              <a:extLst>
                <a:ext uri="{FF2B5EF4-FFF2-40B4-BE49-F238E27FC236}">
                  <a16:creationId xmlns:a16="http://schemas.microsoft.com/office/drawing/2014/main" id="{61AFC420-FEEF-EF60-6B20-F0651F27E629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1" name="Google Shape;1068;p34">
              <a:extLst>
                <a:ext uri="{FF2B5EF4-FFF2-40B4-BE49-F238E27FC236}">
                  <a16:creationId xmlns:a16="http://schemas.microsoft.com/office/drawing/2014/main" id="{A681DE33-EA69-6C9C-052E-BC787CCFE028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2" name="Google Shape;1069;p34">
              <a:extLst>
                <a:ext uri="{FF2B5EF4-FFF2-40B4-BE49-F238E27FC236}">
                  <a16:creationId xmlns:a16="http://schemas.microsoft.com/office/drawing/2014/main" id="{36A03A90-52F5-F68D-3BE2-5A580040DFEF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" name="Google Shape;1070;p34">
              <a:extLst>
                <a:ext uri="{FF2B5EF4-FFF2-40B4-BE49-F238E27FC236}">
                  <a16:creationId xmlns:a16="http://schemas.microsoft.com/office/drawing/2014/main" id="{952B63EF-6585-9291-EB4A-4282232AF64D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" name="Google Shape;1071;p34">
              <a:extLst>
                <a:ext uri="{FF2B5EF4-FFF2-40B4-BE49-F238E27FC236}">
                  <a16:creationId xmlns:a16="http://schemas.microsoft.com/office/drawing/2014/main" id="{3E4EFE3C-D839-C7E3-49F2-83FF826E4AC4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" name="Google Shape;1072;p34">
              <a:extLst>
                <a:ext uri="{FF2B5EF4-FFF2-40B4-BE49-F238E27FC236}">
                  <a16:creationId xmlns:a16="http://schemas.microsoft.com/office/drawing/2014/main" id="{A33CDEF8-CA5B-F5A1-861A-EEFFAAF06375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4C52295B-DFBE-2D9E-31A9-203E93A1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89"/>
          <a:stretch/>
        </p:blipFill>
        <p:spPr bwMode="auto">
          <a:xfrm>
            <a:off x="5704684" y="1689961"/>
            <a:ext cx="2939586" cy="4289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860161CA-19B5-E51D-CB62-390181536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43"/>
          <a:stretch/>
        </p:blipFill>
        <p:spPr bwMode="auto">
          <a:xfrm>
            <a:off x="8642690" y="1685626"/>
            <a:ext cx="3166530" cy="4289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373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D33CE75-E4AA-3B85-CE22-62174F8AA531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8CC7713E-DD02-7A96-4690-D47BDE494575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A95DF213-BB7E-7571-359C-E39B8803BC94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1422B43D-8536-4442-8EFD-AA6CAB4B7292}"/>
              </a:ext>
            </a:extLst>
          </p:cNvPr>
          <p:cNvSpPr txBox="1"/>
          <p:nvPr/>
        </p:nvSpPr>
        <p:spPr>
          <a:xfrm>
            <a:off x="1555157" y="3462090"/>
            <a:ext cx="2136843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Bloque de sistema MB_CLIENT en TIA Portal</a:t>
            </a: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9DE1534B-7EA1-C070-7AFC-99688E72CCA2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1065;p34">
            <a:extLst>
              <a:ext uri="{FF2B5EF4-FFF2-40B4-BE49-F238E27FC236}">
                <a16:creationId xmlns:a16="http://schemas.microsoft.com/office/drawing/2014/main" id="{30D45CF2-6342-F8C4-11A1-2EEB237EEEF3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9" name="Google Shape;1066;p34">
              <a:extLst>
                <a:ext uri="{FF2B5EF4-FFF2-40B4-BE49-F238E27FC236}">
                  <a16:creationId xmlns:a16="http://schemas.microsoft.com/office/drawing/2014/main" id="{2378433B-5E72-0265-C318-1A34FDCEB814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" name="Google Shape;1067;p34">
              <a:extLst>
                <a:ext uri="{FF2B5EF4-FFF2-40B4-BE49-F238E27FC236}">
                  <a16:creationId xmlns:a16="http://schemas.microsoft.com/office/drawing/2014/main" id="{D8E0CACA-2913-7180-D570-508DC406FEAD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1" name="Google Shape;1068;p34">
              <a:extLst>
                <a:ext uri="{FF2B5EF4-FFF2-40B4-BE49-F238E27FC236}">
                  <a16:creationId xmlns:a16="http://schemas.microsoft.com/office/drawing/2014/main" id="{7985AA15-B3FB-2F55-053D-04B0DF870C65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2" name="Google Shape;1069;p34">
              <a:extLst>
                <a:ext uri="{FF2B5EF4-FFF2-40B4-BE49-F238E27FC236}">
                  <a16:creationId xmlns:a16="http://schemas.microsoft.com/office/drawing/2014/main" id="{D2DF23B1-C032-A46F-FF88-B17AAD114D28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" name="Google Shape;1070;p34">
              <a:extLst>
                <a:ext uri="{FF2B5EF4-FFF2-40B4-BE49-F238E27FC236}">
                  <a16:creationId xmlns:a16="http://schemas.microsoft.com/office/drawing/2014/main" id="{037D9D4D-6A97-F1F1-C092-6985B81ED079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" name="Google Shape;1071;p34">
              <a:extLst>
                <a:ext uri="{FF2B5EF4-FFF2-40B4-BE49-F238E27FC236}">
                  <a16:creationId xmlns:a16="http://schemas.microsoft.com/office/drawing/2014/main" id="{4551B884-A314-A13E-3BAA-DC7F155C33F0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" name="Google Shape;1072;p34">
              <a:extLst>
                <a:ext uri="{FF2B5EF4-FFF2-40B4-BE49-F238E27FC236}">
                  <a16:creationId xmlns:a16="http://schemas.microsoft.com/office/drawing/2014/main" id="{73B60FA2-971E-DBD4-586F-796FD9CDBF58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9F90FB73-9017-9C07-8218-E540B77C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1" y="1997581"/>
            <a:ext cx="4771221" cy="34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52C5937-103D-6D97-A2A0-F4E5BFD42DFB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29AC08E8-22D8-0E8C-FCDD-8E14127EED91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E5E85D07-639A-23ED-15BC-13EF6A6E1FB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E867F000-577F-17C9-27BB-B0B3C1CE9601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Bloque de datos DATA_MB</a:t>
            </a: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D7BA4D80-3306-E63D-F5C8-FBDDDD52B45E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1065;p34">
            <a:extLst>
              <a:ext uri="{FF2B5EF4-FFF2-40B4-BE49-F238E27FC236}">
                <a16:creationId xmlns:a16="http://schemas.microsoft.com/office/drawing/2014/main" id="{7F278CD6-8A53-BCF4-FC0F-8A744E0BABE3}"/>
              </a:ext>
            </a:extLst>
          </p:cNvPr>
          <p:cNvGrpSpPr/>
          <p:nvPr/>
        </p:nvGrpSpPr>
        <p:grpSpPr>
          <a:xfrm>
            <a:off x="3924550" y="3154692"/>
            <a:ext cx="535838" cy="668693"/>
            <a:chOff x="7581661" y="3014187"/>
            <a:chExt cx="190741" cy="250188"/>
          </a:xfrm>
        </p:grpSpPr>
        <p:sp>
          <p:nvSpPr>
            <p:cNvPr id="9" name="Google Shape;1066;p34">
              <a:extLst>
                <a:ext uri="{FF2B5EF4-FFF2-40B4-BE49-F238E27FC236}">
                  <a16:creationId xmlns:a16="http://schemas.microsoft.com/office/drawing/2014/main" id="{3173EA3F-092D-75D4-C7A9-D8A3A61D1645}"/>
                </a:ext>
              </a:extLst>
            </p:cNvPr>
            <p:cNvSpPr/>
            <p:nvPr/>
          </p:nvSpPr>
          <p:spPr>
            <a:xfrm>
              <a:off x="7606668" y="3060899"/>
              <a:ext cx="140726" cy="181537"/>
            </a:xfrm>
            <a:custGeom>
              <a:avLst/>
              <a:gdLst/>
              <a:ahLst/>
              <a:cxnLst/>
              <a:rect l="l" t="t" r="r" b="b"/>
              <a:pathLst>
                <a:path w="1193" h="1539" extrusionOk="0">
                  <a:moveTo>
                    <a:pt x="1087" y="107"/>
                  </a:moveTo>
                  <a:lnTo>
                    <a:pt x="1087" y="1432"/>
                  </a:lnTo>
                  <a:lnTo>
                    <a:pt x="107" y="1432"/>
                  </a:lnTo>
                  <a:lnTo>
                    <a:pt x="107" y="107"/>
                  </a:lnTo>
                  <a:close/>
                  <a:moveTo>
                    <a:pt x="1" y="1"/>
                  </a:moveTo>
                  <a:lnTo>
                    <a:pt x="1" y="1538"/>
                  </a:lnTo>
                  <a:lnTo>
                    <a:pt x="1193" y="153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0" name="Google Shape;1067;p34">
              <a:extLst>
                <a:ext uri="{FF2B5EF4-FFF2-40B4-BE49-F238E27FC236}">
                  <a16:creationId xmlns:a16="http://schemas.microsoft.com/office/drawing/2014/main" id="{278EAF3B-6CC7-0B3A-EE1D-C0FAE1110325}"/>
                </a:ext>
              </a:extLst>
            </p:cNvPr>
            <p:cNvSpPr/>
            <p:nvPr/>
          </p:nvSpPr>
          <p:spPr>
            <a:xfrm>
              <a:off x="7581661" y="3014187"/>
              <a:ext cx="190741" cy="250188"/>
            </a:xfrm>
            <a:custGeom>
              <a:avLst/>
              <a:gdLst/>
              <a:ahLst/>
              <a:cxnLst/>
              <a:rect l="l" t="t" r="r" b="b"/>
              <a:pathLst>
                <a:path w="1617" h="2121" extrusionOk="0">
                  <a:moveTo>
                    <a:pt x="1167" y="106"/>
                  </a:moveTo>
                  <a:lnTo>
                    <a:pt x="1167" y="238"/>
                  </a:lnTo>
                  <a:lnTo>
                    <a:pt x="478" y="238"/>
                  </a:lnTo>
                  <a:lnTo>
                    <a:pt x="478" y="106"/>
                  </a:lnTo>
                  <a:close/>
                  <a:moveTo>
                    <a:pt x="1511" y="212"/>
                  </a:moveTo>
                  <a:lnTo>
                    <a:pt x="1511" y="2015"/>
                  </a:lnTo>
                  <a:lnTo>
                    <a:pt x="107" y="2015"/>
                  </a:lnTo>
                  <a:lnTo>
                    <a:pt x="107" y="212"/>
                  </a:lnTo>
                  <a:lnTo>
                    <a:pt x="372" y="212"/>
                  </a:lnTo>
                  <a:lnTo>
                    <a:pt x="372" y="344"/>
                  </a:lnTo>
                  <a:lnTo>
                    <a:pt x="1273" y="344"/>
                  </a:lnTo>
                  <a:lnTo>
                    <a:pt x="1273" y="212"/>
                  </a:lnTo>
                  <a:close/>
                  <a:moveTo>
                    <a:pt x="372" y="0"/>
                  </a:moveTo>
                  <a:lnTo>
                    <a:pt x="372" y="106"/>
                  </a:lnTo>
                  <a:lnTo>
                    <a:pt x="1" y="106"/>
                  </a:lnTo>
                  <a:lnTo>
                    <a:pt x="1" y="2121"/>
                  </a:lnTo>
                  <a:lnTo>
                    <a:pt x="1617" y="2121"/>
                  </a:lnTo>
                  <a:lnTo>
                    <a:pt x="1617" y="106"/>
                  </a:lnTo>
                  <a:lnTo>
                    <a:pt x="1273" y="10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1" name="Google Shape;1068;p34">
              <a:extLst>
                <a:ext uri="{FF2B5EF4-FFF2-40B4-BE49-F238E27FC236}">
                  <a16:creationId xmlns:a16="http://schemas.microsoft.com/office/drawing/2014/main" id="{83AE8A22-9181-EB0C-4FAC-89292E8F421D}"/>
                </a:ext>
              </a:extLst>
            </p:cNvPr>
            <p:cNvSpPr/>
            <p:nvPr/>
          </p:nvSpPr>
          <p:spPr>
            <a:xfrm>
              <a:off x="7625541" y="3089209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26"/>
                    <a:pt x="0" y="53"/>
                  </a:cubicBezTo>
                  <a:cubicBezTo>
                    <a:pt x="0" y="79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79"/>
                    <a:pt x="901" y="53"/>
                  </a:cubicBezTo>
                  <a:cubicBezTo>
                    <a:pt x="901" y="26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2" name="Google Shape;1069;p34">
              <a:extLst>
                <a:ext uri="{FF2B5EF4-FFF2-40B4-BE49-F238E27FC236}">
                  <a16:creationId xmlns:a16="http://schemas.microsoft.com/office/drawing/2014/main" id="{DDD1F3B7-7FBE-B0D1-B86A-BE58271836B6}"/>
                </a:ext>
              </a:extLst>
            </p:cNvPr>
            <p:cNvSpPr/>
            <p:nvPr/>
          </p:nvSpPr>
          <p:spPr>
            <a:xfrm>
              <a:off x="7625541" y="3117165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8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8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3" name="Google Shape;1070;p34">
              <a:extLst>
                <a:ext uri="{FF2B5EF4-FFF2-40B4-BE49-F238E27FC236}">
                  <a16:creationId xmlns:a16="http://schemas.microsoft.com/office/drawing/2014/main" id="{E00856C8-6EA6-8067-37C5-D19C0B534CB1}"/>
                </a:ext>
              </a:extLst>
            </p:cNvPr>
            <p:cNvSpPr/>
            <p:nvPr/>
          </p:nvSpPr>
          <p:spPr>
            <a:xfrm>
              <a:off x="7625541" y="3142173"/>
              <a:ext cx="106400" cy="12739"/>
            </a:xfrm>
            <a:custGeom>
              <a:avLst/>
              <a:gdLst/>
              <a:ahLst/>
              <a:cxnLst/>
              <a:rect l="l" t="t" r="r" b="b"/>
              <a:pathLst>
                <a:path w="902" h="108" extrusionOk="0">
                  <a:moveTo>
                    <a:pt x="25" y="1"/>
                  </a:moveTo>
                  <a:cubicBezTo>
                    <a:pt x="0" y="1"/>
                    <a:pt x="0" y="29"/>
                    <a:pt x="0" y="54"/>
                  </a:cubicBezTo>
                  <a:cubicBezTo>
                    <a:pt x="0" y="82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82"/>
                    <a:pt x="901" y="54"/>
                  </a:cubicBezTo>
                  <a:cubicBezTo>
                    <a:pt x="901" y="29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4" name="Google Shape;1071;p34">
              <a:extLst>
                <a:ext uri="{FF2B5EF4-FFF2-40B4-BE49-F238E27FC236}">
                  <a16:creationId xmlns:a16="http://schemas.microsoft.com/office/drawing/2014/main" id="{D6A2A900-CCBB-8BA0-FB3B-289A5DAAE6EE}"/>
                </a:ext>
              </a:extLst>
            </p:cNvPr>
            <p:cNvSpPr/>
            <p:nvPr/>
          </p:nvSpPr>
          <p:spPr>
            <a:xfrm>
              <a:off x="7625541" y="3170483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1"/>
                  </a:moveTo>
                  <a:cubicBezTo>
                    <a:pt x="0" y="1"/>
                    <a:pt x="0" y="26"/>
                    <a:pt x="0" y="54"/>
                  </a:cubicBezTo>
                  <a:cubicBezTo>
                    <a:pt x="0" y="79"/>
                    <a:pt x="0" y="107"/>
                    <a:pt x="25" y="107"/>
                  </a:cubicBezTo>
                  <a:lnTo>
                    <a:pt x="848" y="107"/>
                  </a:lnTo>
                  <a:cubicBezTo>
                    <a:pt x="874" y="107"/>
                    <a:pt x="901" y="79"/>
                    <a:pt x="901" y="54"/>
                  </a:cubicBezTo>
                  <a:cubicBezTo>
                    <a:pt x="901" y="26"/>
                    <a:pt x="874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15" name="Google Shape;1072;p34">
              <a:extLst>
                <a:ext uri="{FF2B5EF4-FFF2-40B4-BE49-F238E27FC236}">
                  <a16:creationId xmlns:a16="http://schemas.microsoft.com/office/drawing/2014/main" id="{53514EE8-B233-50FB-BF90-756D302DC921}"/>
                </a:ext>
              </a:extLst>
            </p:cNvPr>
            <p:cNvSpPr/>
            <p:nvPr/>
          </p:nvSpPr>
          <p:spPr>
            <a:xfrm>
              <a:off x="7625541" y="3198557"/>
              <a:ext cx="106400" cy="12621"/>
            </a:xfrm>
            <a:custGeom>
              <a:avLst/>
              <a:gdLst/>
              <a:ahLst/>
              <a:cxnLst/>
              <a:rect l="l" t="t" r="r" b="b"/>
              <a:pathLst>
                <a:path w="902" h="107" extrusionOk="0">
                  <a:moveTo>
                    <a:pt x="25" y="0"/>
                  </a:moveTo>
                  <a:cubicBezTo>
                    <a:pt x="0" y="0"/>
                    <a:pt x="0" y="0"/>
                    <a:pt x="0" y="53"/>
                  </a:cubicBezTo>
                  <a:cubicBezTo>
                    <a:pt x="0" y="81"/>
                    <a:pt x="0" y="106"/>
                    <a:pt x="25" y="106"/>
                  </a:cubicBezTo>
                  <a:lnTo>
                    <a:pt x="848" y="106"/>
                  </a:lnTo>
                  <a:cubicBezTo>
                    <a:pt x="874" y="106"/>
                    <a:pt x="901" y="81"/>
                    <a:pt x="901" y="53"/>
                  </a:cubicBezTo>
                  <a:cubicBezTo>
                    <a:pt x="901" y="0"/>
                    <a:pt x="874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pic>
        <p:nvPicPr>
          <p:cNvPr id="16" name="Imagen 15" descr="Tabla&#10;&#10;Descripción generada automáticamente">
            <a:extLst>
              <a:ext uri="{FF2B5EF4-FFF2-40B4-BE49-F238E27FC236}">
                <a16:creationId xmlns:a16="http://schemas.microsoft.com/office/drawing/2014/main" id="{20A9FEE3-05A3-5C53-1C72-3C7D4249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80" y="1626165"/>
            <a:ext cx="5077032" cy="43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76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438C263-25C2-6C57-CE4E-E6C62557184D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470270A4-6639-A5FA-DEA7-8D9650F2CAA2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1ABC5551-2AE7-28B0-C77E-E127F4D16536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5E1E8FE1-ABF7-7833-AC02-EDCF957CDB0D}"/>
              </a:ext>
            </a:extLst>
          </p:cNvPr>
          <p:cNvSpPr txBox="1"/>
          <p:nvPr/>
        </p:nvSpPr>
        <p:spPr>
          <a:xfrm>
            <a:off x="1694983" y="3462090"/>
            <a:ext cx="1834965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Validación de circuito de alimentación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A169D885-1269-4008-358C-9ACD44001AB9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064;p34">
            <a:extLst>
              <a:ext uri="{FF2B5EF4-FFF2-40B4-BE49-F238E27FC236}">
                <a16:creationId xmlns:a16="http://schemas.microsoft.com/office/drawing/2014/main" id="{D9A405F8-961A-686C-772A-5473BB693612}"/>
              </a:ext>
            </a:extLst>
          </p:cNvPr>
          <p:cNvSpPr/>
          <p:nvPr/>
        </p:nvSpPr>
        <p:spPr>
          <a:xfrm>
            <a:off x="3953357" y="3320337"/>
            <a:ext cx="560319" cy="559368"/>
          </a:xfrm>
          <a:custGeom>
            <a:avLst/>
            <a:gdLst/>
            <a:ahLst/>
            <a:cxnLst/>
            <a:rect l="l" t="t" r="r" b="b"/>
            <a:pathLst>
              <a:path w="2016" h="1643" extrusionOk="0">
                <a:moveTo>
                  <a:pt x="1600" y="92"/>
                </a:moveTo>
                <a:cubicBezTo>
                  <a:pt x="1643" y="92"/>
                  <a:pt x="1676" y="98"/>
                  <a:pt x="1697" y="105"/>
                </a:cubicBezTo>
                <a:cubicBezTo>
                  <a:pt x="1803" y="158"/>
                  <a:pt x="1882" y="292"/>
                  <a:pt x="1882" y="423"/>
                </a:cubicBezTo>
                <a:cubicBezTo>
                  <a:pt x="1882" y="504"/>
                  <a:pt x="1882" y="582"/>
                  <a:pt x="1856" y="635"/>
                </a:cubicBezTo>
                <a:lnTo>
                  <a:pt x="902" y="635"/>
                </a:lnTo>
                <a:lnTo>
                  <a:pt x="874" y="769"/>
                </a:lnTo>
                <a:lnTo>
                  <a:pt x="768" y="317"/>
                </a:lnTo>
                <a:lnTo>
                  <a:pt x="584" y="716"/>
                </a:lnTo>
                <a:lnTo>
                  <a:pt x="160" y="716"/>
                </a:lnTo>
                <a:cubicBezTo>
                  <a:pt x="132" y="610"/>
                  <a:pt x="132" y="504"/>
                  <a:pt x="132" y="423"/>
                </a:cubicBezTo>
                <a:cubicBezTo>
                  <a:pt x="132" y="292"/>
                  <a:pt x="213" y="158"/>
                  <a:pt x="319" y="105"/>
                </a:cubicBezTo>
                <a:lnTo>
                  <a:pt x="425" y="105"/>
                </a:lnTo>
                <a:cubicBezTo>
                  <a:pt x="556" y="105"/>
                  <a:pt x="743" y="158"/>
                  <a:pt x="980" y="398"/>
                </a:cubicBezTo>
                <a:lnTo>
                  <a:pt x="1008" y="451"/>
                </a:lnTo>
                <a:lnTo>
                  <a:pt x="1033" y="398"/>
                </a:lnTo>
                <a:cubicBezTo>
                  <a:pt x="1287" y="144"/>
                  <a:pt x="1483" y="92"/>
                  <a:pt x="1600" y="92"/>
                </a:cubicBezTo>
                <a:close/>
                <a:moveTo>
                  <a:pt x="743" y="635"/>
                </a:moveTo>
                <a:lnTo>
                  <a:pt x="874" y="1272"/>
                </a:lnTo>
                <a:lnTo>
                  <a:pt x="980" y="741"/>
                </a:lnTo>
                <a:lnTo>
                  <a:pt x="1829" y="741"/>
                </a:lnTo>
                <a:cubicBezTo>
                  <a:pt x="1697" y="1087"/>
                  <a:pt x="1326" y="1378"/>
                  <a:pt x="1008" y="1537"/>
                </a:cubicBezTo>
                <a:cubicBezTo>
                  <a:pt x="584" y="1325"/>
                  <a:pt x="344" y="1060"/>
                  <a:pt x="213" y="822"/>
                </a:cubicBezTo>
                <a:lnTo>
                  <a:pt x="637" y="822"/>
                </a:lnTo>
                <a:lnTo>
                  <a:pt x="743" y="635"/>
                </a:lnTo>
                <a:close/>
                <a:moveTo>
                  <a:pt x="437" y="0"/>
                </a:moveTo>
                <a:cubicBezTo>
                  <a:pt x="387" y="0"/>
                  <a:pt x="338" y="9"/>
                  <a:pt x="291" y="27"/>
                </a:cubicBezTo>
                <a:cubicBezTo>
                  <a:pt x="132" y="80"/>
                  <a:pt x="26" y="239"/>
                  <a:pt x="26" y="423"/>
                </a:cubicBezTo>
                <a:cubicBezTo>
                  <a:pt x="1" y="635"/>
                  <a:pt x="79" y="847"/>
                  <a:pt x="238" y="1034"/>
                </a:cubicBezTo>
                <a:cubicBezTo>
                  <a:pt x="397" y="1272"/>
                  <a:pt x="637" y="1458"/>
                  <a:pt x="955" y="1617"/>
                </a:cubicBezTo>
                <a:cubicBezTo>
                  <a:pt x="980" y="1643"/>
                  <a:pt x="980" y="1643"/>
                  <a:pt x="1008" y="1643"/>
                </a:cubicBezTo>
                <a:cubicBezTo>
                  <a:pt x="1033" y="1643"/>
                  <a:pt x="1033" y="1643"/>
                  <a:pt x="1061" y="1617"/>
                </a:cubicBezTo>
                <a:cubicBezTo>
                  <a:pt x="1379" y="1458"/>
                  <a:pt x="1617" y="1272"/>
                  <a:pt x="1776" y="1034"/>
                </a:cubicBezTo>
                <a:cubicBezTo>
                  <a:pt x="1935" y="847"/>
                  <a:pt x="2015" y="635"/>
                  <a:pt x="1988" y="423"/>
                </a:cubicBezTo>
                <a:cubicBezTo>
                  <a:pt x="1988" y="239"/>
                  <a:pt x="1882" y="80"/>
                  <a:pt x="1723" y="27"/>
                </a:cubicBezTo>
                <a:cubicBezTo>
                  <a:pt x="1675" y="9"/>
                  <a:pt x="1627" y="0"/>
                  <a:pt x="1577" y="0"/>
                </a:cubicBezTo>
                <a:cubicBezTo>
                  <a:pt x="1403" y="0"/>
                  <a:pt x="1214" y="106"/>
                  <a:pt x="1008" y="292"/>
                </a:cubicBezTo>
                <a:cubicBezTo>
                  <a:pt x="802" y="106"/>
                  <a:pt x="611" y="0"/>
                  <a:pt x="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F51DA73-233F-D1EE-2611-4566D8B5B1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2043701"/>
            <a:ext cx="2074260" cy="368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Imagen de la pantalla de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1FFEA407-57C7-8B0D-2370-D16FF4F7E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35" y="2043701"/>
            <a:ext cx="2074260" cy="368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78374A-27F7-E199-CE12-E1A8552EE1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794" y="2075499"/>
            <a:ext cx="2056377" cy="3656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09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C5CCA-F30D-16E3-6D18-E07DDDD4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8" y="285135"/>
            <a:ext cx="6977690" cy="861729"/>
          </a:xfrm>
        </p:spPr>
        <p:txBody>
          <a:bodyPr/>
          <a:lstStyle/>
          <a:p>
            <a:pPr algn="ctr"/>
            <a:r>
              <a:rPr lang="es-MX">
                <a:latin typeface="Humanst521 XBdCn BT" panose="020B0906030504020204" pitchFamily="34" charset="0"/>
              </a:rPr>
              <a:t>ORDEN DEL DÍA</a:t>
            </a:r>
            <a:endParaRPr lang="es-CO"/>
          </a:p>
        </p:txBody>
      </p:sp>
      <p:sp>
        <p:nvSpPr>
          <p:cNvPr id="82" name="Google Shape;1367;p45">
            <a:extLst>
              <a:ext uri="{FF2B5EF4-FFF2-40B4-BE49-F238E27FC236}">
                <a16:creationId xmlns:a16="http://schemas.microsoft.com/office/drawing/2014/main" id="{8192A967-C626-670F-B22D-79416CBA6789}"/>
              </a:ext>
            </a:extLst>
          </p:cNvPr>
          <p:cNvSpPr txBox="1"/>
          <p:nvPr/>
        </p:nvSpPr>
        <p:spPr>
          <a:xfrm flipH="1">
            <a:off x="6978627" y="1182185"/>
            <a:ext cx="3229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INTRODUCCÓN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1369;p45">
            <a:extLst>
              <a:ext uri="{FF2B5EF4-FFF2-40B4-BE49-F238E27FC236}">
                <a16:creationId xmlns:a16="http://schemas.microsoft.com/office/drawing/2014/main" id="{FE445A34-D049-90E5-55E1-37438C592C86}"/>
              </a:ext>
            </a:extLst>
          </p:cNvPr>
          <p:cNvSpPr txBox="1"/>
          <p:nvPr/>
        </p:nvSpPr>
        <p:spPr>
          <a:xfrm flipH="1">
            <a:off x="6978627" y="1593131"/>
            <a:ext cx="3229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OBJETIVO GENERAL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1369;p45">
            <a:extLst>
              <a:ext uri="{FF2B5EF4-FFF2-40B4-BE49-F238E27FC236}">
                <a16:creationId xmlns:a16="http://schemas.microsoft.com/office/drawing/2014/main" id="{01FE0528-5B41-E9BB-EC13-BE09E50CEDE6}"/>
              </a:ext>
            </a:extLst>
          </p:cNvPr>
          <p:cNvSpPr txBox="1"/>
          <p:nvPr/>
        </p:nvSpPr>
        <p:spPr>
          <a:xfrm flipH="1">
            <a:off x="6986063" y="2002008"/>
            <a:ext cx="3229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OBJETIVOS ESPECÍFICOS</a:t>
            </a:r>
            <a:endParaRPr lang="es-CO"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1369;p45">
            <a:extLst>
              <a:ext uri="{FF2B5EF4-FFF2-40B4-BE49-F238E27FC236}">
                <a16:creationId xmlns:a16="http://schemas.microsoft.com/office/drawing/2014/main" id="{4ACA1087-7A89-5496-23F5-1F89EE4D7F05}"/>
              </a:ext>
            </a:extLst>
          </p:cNvPr>
          <p:cNvSpPr txBox="1"/>
          <p:nvPr/>
        </p:nvSpPr>
        <p:spPr>
          <a:xfrm flipH="1">
            <a:off x="7004650" y="2422036"/>
            <a:ext cx="3229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METOLOGÍA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1369;p45">
            <a:extLst>
              <a:ext uri="{FF2B5EF4-FFF2-40B4-BE49-F238E27FC236}">
                <a16:creationId xmlns:a16="http://schemas.microsoft.com/office/drawing/2014/main" id="{C0884785-7AFF-370D-FA64-B5A706A2401D}"/>
              </a:ext>
            </a:extLst>
          </p:cNvPr>
          <p:cNvSpPr txBox="1"/>
          <p:nvPr/>
        </p:nvSpPr>
        <p:spPr>
          <a:xfrm flipH="1">
            <a:off x="7004648" y="2834626"/>
            <a:ext cx="3229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EJECUCIÓN Y RESULTADOS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1369;p45">
            <a:extLst>
              <a:ext uri="{FF2B5EF4-FFF2-40B4-BE49-F238E27FC236}">
                <a16:creationId xmlns:a16="http://schemas.microsoft.com/office/drawing/2014/main" id="{A2137683-45D1-FD1D-935B-7AFEC73FD455}"/>
              </a:ext>
            </a:extLst>
          </p:cNvPr>
          <p:cNvSpPr txBox="1"/>
          <p:nvPr/>
        </p:nvSpPr>
        <p:spPr>
          <a:xfrm flipH="1">
            <a:off x="7651418" y="3247226"/>
            <a:ext cx="3878942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DISEÑO DE LA TARJETA ELECTÓNICA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1369;p45">
            <a:extLst>
              <a:ext uri="{FF2B5EF4-FFF2-40B4-BE49-F238E27FC236}">
                <a16:creationId xmlns:a16="http://schemas.microsoft.com/office/drawing/2014/main" id="{0C40389C-B27F-3B41-1EC3-156D7840D567}"/>
              </a:ext>
            </a:extLst>
          </p:cNvPr>
          <p:cNvSpPr txBox="1"/>
          <p:nvPr/>
        </p:nvSpPr>
        <p:spPr>
          <a:xfrm flipH="1">
            <a:off x="7647705" y="3656099"/>
            <a:ext cx="3611309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SELECCIÓN DE COMPONENTES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1369;p45">
            <a:extLst>
              <a:ext uri="{FF2B5EF4-FFF2-40B4-BE49-F238E27FC236}">
                <a16:creationId xmlns:a16="http://schemas.microsoft.com/office/drawing/2014/main" id="{89A6FA09-2455-B54A-9ABB-E406DAA5F873}"/>
              </a:ext>
            </a:extLst>
          </p:cNvPr>
          <p:cNvSpPr txBox="1"/>
          <p:nvPr/>
        </p:nvSpPr>
        <p:spPr>
          <a:xfrm flipH="1">
            <a:off x="7651419" y="4061260"/>
            <a:ext cx="3611309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IMPLEMENTACIÓN Y VALIDACIÓN</a:t>
            </a:r>
            <a:endParaRPr lang="es-CO"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1369;p45">
            <a:extLst>
              <a:ext uri="{FF2B5EF4-FFF2-40B4-BE49-F238E27FC236}">
                <a16:creationId xmlns:a16="http://schemas.microsoft.com/office/drawing/2014/main" id="{EE27EABF-348A-D1CA-A207-5A72C79C8ACA}"/>
              </a:ext>
            </a:extLst>
          </p:cNvPr>
          <p:cNvSpPr txBox="1"/>
          <p:nvPr/>
        </p:nvSpPr>
        <p:spPr>
          <a:xfrm flipH="1">
            <a:off x="6978626" y="4449536"/>
            <a:ext cx="4280387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CARACTERÍSTICAS DEL COMPONENTE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1369;p45">
            <a:extLst>
              <a:ext uri="{FF2B5EF4-FFF2-40B4-BE49-F238E27FC236}">
                <a16:creationId xmlns:a16="http://schemas.microsoft.com/office/drawing/2014/main" id="{4C75A92D-7B11-AB9A-B33E-E34283D78751}"/>
              </a:ext>
            </a:extLst>
          </p:cNvPr>
          <p:cNvSpPr txBox="1"/>
          <p:nvPr/>
        </p:nvSpPr>
        <p:spPr>
          <a:xfrm flipH="1">
            <a:off x="6982344" y="4852997"/>
            <a:ext cx="3611309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PRESUPUESTO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369;p45">
            <a:extLst>
              <a:ext uri="{FF2B5EF4-FFF2-40B4-BE49-F238E27FC236}">
                <a16:creationId xmlns:a16="http://schemas.microsoft.com/office/drawing/2014/main" id="{E4D6A665-8240-C6A4-8D62-6E3B441107CA}"/>
              </a:ext>
            </a:extLst>
          </p:cNvPr>
          <p:cNvSpPr txBox="1"/>
          <p:nvPr/>
        </p:nvSpPr>
        <p:spPr>
          <a:xfrm flipH="1">
            <a:off x="6978629" y="5250721"/>
            <a:ext cx="3611309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CONCLUSIONES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369;p45">
            <a:extLst>
              <a:ext uri="{FF2B5EF4-FFF2-40B4-BE49-F238E27FC236}">
                <a16:creationId xmlns:a16="http://schemas.microsoft.com/office/drawing/2014/main" id="{343BA263-042F-69DE-CBEA-9F02ECEC7F20}"/>
              </a:ext>
            </a:extLst>
          </p:cNvPr>
          <p:cNvSpPr txBox="1"/>
          <p:nvPr/>
        </p:nvSpPr>
        <p:spPr>
          <a:xfrm flipH="1">
            <a:off x="6978628" y="5663318"/>
            <a:ext cx="3611309" cy="5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s-MX" sz="2400" kern="0">
                <a:solidFill>
                  <a:srgbClr val="000000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REFERENCIAS BIBLIOGRÁFICAS</a:t>
            </a:r>
            <a:endParaRPr sz="2400" kern="0">
              <a:solidFill>
                <a:srgbClr val="000000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59" name="Imagen 15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04C258-D40C-9FE1-5FFA-427A2D0C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3" t="4705" r="10083" b="15127"/>
          <a:stretch/>
        </p:blipFill>
        <p:spPr>
          <a:xfrm rot="20635814">
            <a:off x="2204133" y="1247589"/>
            <a:ext cx="3238020" cy="45211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768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09CE847-C93E-8906-9D68-63CD45C22A8F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ED760136-E69C-E2B0-5A3D-93D51D23AE87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3FCBCA4B-8337-715F-8AD4-FD7DC12CAB6C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8506BBA7-ED9D-575B-A52B-31E0634829EF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Validación de salidas digitales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E019C653-3A31-1219-8261-BC2E9ABA059D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64;p34">
            <a:extLst>
              <a:ext uri="{FF2B5EF4-FFF2-40B4-BE49-F238E27FC236}">
                <a16:creationId xmlns:a16="http://schemas.microsoft.com/office/drawing/2014/main" id="{614D041C-104D-4BF6-68F1-F013479F65D7}"/>
              </a:ext>
            </a:extLst>
          </p:cNvPr>
          <p:cNvSpPr/>
          <p:nvPr/>
        </p:nvSpPr>
        <p:spPr>
          <a:xfrm>
            <a:off x="3953357" y="3320337"/>
            <a:ext cx="560319" cy="559368"/>
          </a:xfrm>
          <a:custGeom>
            <a:avLst/>
            <a:gdLst/>
            <a:ahLst/>
            <a:cxnLst/>
            <a:rect l="l" t="t" r="r" b="b"/>
            <a:pathLst>
              <a:path w="2016" h="1643" extrusionOk="0">
                <a:moveTo>
                  <a:pt x="1600" y="92"/>
                </a:moveTo>
                <a:cubicBezTo>
                  <a:pt x="1643" y="92"/>
                  <a:pt x="1676" y="98"/>
                  <a:pt x="1697" y="105"/>
                </a:cubicBezTo>
                <a:cubicBezTo>
                  <a:pt x="1803" y="158"/>
                  <a:pt x="1882" y="292"/>
                  <a:pt x="1882" y="423"/>
                </a:cubicBezTo>
                <a:cubicBezTo>
                  <a:pt x="1882" y="504"/>
                  <a:pt x="1882" y="582"/>
                  <a:pt x="1856" y="635"/>
                </a:cubicBezTo>
                <a:lnTo>
                  <a:pt x="902" y="635"/>
                </a:lnTo>
                <a:lnTo>
                  <a:pt x="874" y="769"/>
                </a:lnTo>
                <a:lnTo>
                  <a:pt x="768" y="317"/>
                </a:lnTo>
                <a:lnTo>
                  <a:pt x="584" y="716"/>
                </a:lnTo>
                <a:lnTo>
                  <a:pt x="160" y="716"/>
                </a:lnTo>
                <a:cubicBezTo>
                  <a:pt x="132" y="610"/>
                  <a:pt x="132" y="504"/>
                  <a:pt x="132" y="423"/>
                </a:cubicBezTo>
                <a:cubicBezTo>
                  <a:pt x="132" y="292"/>
                  <a:pt x="213" y="158"/>
                  <a:pt x="319" y="105"/>
                </a:cubicBezTo>
                <a:lnTo>
                  <a:pt x="425" y="105"/>
                </a:lnTo>
                <a:cubicBezTo>
                  <a:pt x="556" y="105"/>
                  <a:pt x="743" y="158"/>
                  <a:pt x="980" y="398"/>
                </a:cubicBezTo>
                <a:lnTo>
                  <a:pt x="1008" y="451"/>
                </a:lnTo>
                <a:lnTo>
                  <a:pt x="1033" y="398"/>
                </a:lnTo>
                <a:cubicBezTo>
                  <a:pt x="1287" y="144"/>
                  <a:pt x="1483" y="92"/>
                  <a:pt x="1600" y="92"/>
                </a:cubicBezTo>
                <a:close/>
                <a:moveTo>
                  <a:pt x="743" y="635"/>
                </a:moveTo>
                <a:lnTo>
                  <a:pt x="874" y="1272"/>
                </a:lnTo>
                <a:lnTo>
                  <a:pt x="980" y="741"/>
                </a:lnTo>
                <a:lnTo>
                  <a:pt x="1829" y="741"/>
                </a:lnTo>
                <a:cubicBezTo>
                  <a:pt x="1697" y="1087"/>
                  <a:pt x="1326" y="1378"/>
                  <a:pt x="1008" y="1537"/>
                </a:cubicBezTo>
                <a:cubicBezTo>
                  <a:pt x="584" y="1325"/>
                  <a:pt x="344" y="1060"/>
                  <a:pt x="213" y="822"/>
                </a:cubicBezTo>
                <a:lnTo>
                  <a:pt x="637" y="822"/>
                </a:lnTo>
                <a:lnTo>
                  <a:pt x="743" y="635"/>
                </a:lnTo>
                <a:close/>
                <a:moveTo>
                  <a:pt x="437" y="0"/>
                </a:moveTo>
                <a:cubicBezTo>
                  <a:pt x="387" y="0"/>
                  <a:pt x="338" y="9"/>
                  <a:pt x="291" y="27"/>
                </a:cubicBezTo>
                <a:cubicBezTo>
                  <a:pt x="132" y="80"/>
                  <a:pt x="26" y="239"/>
                  <a:pt x="26" y="423"/>
                </a:cubicBezTo>
                <a:cubicBezTo>
                  <a:pt x="1" y="635"/>
                  <a:pt x="79" y="847"/>
                  <a:pt x="238" y="1034"/>
                </a:cubicBezTo>
                <a:cubicBezTo>
                  <a:pt x="397" y="1272"/>
                  <a:pt x="637" y="1458"/>
                  <a:pt x="955" y="1617"/>
                </a:cubicBezTo>
                <a:cubicBezTo>
                  <a:pt x="980" y="1643"/>
                  <a:pt x="980" y="1643"/>
                  <a:pt x="1008" y="1643"/>
                </a:cubicBezTo>
                <a:cubicBezTo>
                  <a:pt x="1033" y="1643"/>
                  <a:pt x="1033" y="1643"/>
                  <a:pt x="1061" y="1617"/>
                </a:cubicBezTo>
                <a:cubicBezTo>
                  <a:pt x="1379" y="1458"/>
                  <a:pt x="1617" y="1272"/>
                  <a:pt x="1776" y="1034"/>
                </a:cubicBezTo>
                <a:cubicBezTo>
                  <a:pt x="1935" y="847"/>
                  <a:pt x="2015" y="635"/>
                  <a:pt x="1988" y="423"/>
                </a:cubicBezTo>
                <a:cubicBezTo>
                  <a:pt x="1988" y="239"/>
                  <a:pt x="1882" y="80"/>
                  <a:pt x="1723" y="27"/>
                </a:cubicBezTo>
                <a:cubicBezTo>
                  <a:pt x="1675" y="9"/>
                  <a:pt x="1627" y="0"/>
                  <a:pt x="1577" y="0"/>
                </a:cubicBezTo>
                <a:cubicBezTo>
                  <a:pt x="1403" y="0"/>
                  <a:pt x="1214" y="106"/>
                  <a:pt x="1008" y="292"/>
                </a:cubicBezTo>
                <a:cubicBezTo>
                  <a:pt x="802" y="106"/>
                  <a:pt x="611" y="0"/>
                  <a:pt x="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30BD27-A8EF-0489-DD8C-EAB43E595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6"/>
          <a:stretch/>
        </p:blipFill>
        <p:spPr bwMode="auto">
          <a:xfrm>
            <a:off x="6550321" y="1719948"/>
            <a:ext cx="4624498" cy="537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F2807D57-2B60-D191-66F8-2E7C55A9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40979" r="461" b="7130"/>
          <a:stretch/>
        </p:blipFill>
        <p:spPr bwMode="auto">
          <a:xfrm>
            <a:off x="6550321" y="2218560"/>
            <a:ext cx="4624498" cy="1416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03380283-F0CE-45CA-644E-A3F5E3826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29" y="3634972"/>
            <a:ext cx="4624498" cy="2301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399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A12D5E7-A668-03F4-19A3-F7873C8F6B08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BD781420-1AFE-FB0A-B06D-8234D5471F65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AFA5F12C-5787-D8E0-42F0-F68138DA13E4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82F60319-3086-46F4-D9FF-71C10CC6D968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Validación de salidas analógicas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F0D770BE-7577-2FB6-F97C-5B9B7A0B203C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64;p34">
            <a:extLst>
              <a:ext uri="{FF2B5EF4-FFF2-40B4-BE49-F238E27FC236}">
                <a16:creationId xmlns:a16="http://schemas.microsoft.com/office/drawing/2014/main" id="{A827C87C-031E-260F-1A88-A6C50E0A4CC5}"/>
              </a:ext>
            </a:extLst>
          </p:cNvPr>
          <p:cNvSpPr/>
          <p:nvPr/>
        </p:nvSpPr>
        <p:spPr>
          <a:xfrm>
            <a:off x="3953357" y="3320337"/>
            <a:ext cx="560319" cy="559368"/>
          </a:xfrm>
          <a:custGeom>
            <a:avLst/>
            <a:gdLst/>
            <a:ahLst/>
            <a:cxnLst/>
            <a:rect l="l" t="t" r="r" b="b"/>
            <a:pathLst>
              <a:path w="2016" h="1643" extrusionOk="0">
                <a:moveTo>
                  <a:pt x="1600" y="92"/>
                </a:moveTo>
                <a:cubicBezTo>
                  <a:pt x="1643" y="92"/>
                  <a:pt x="1676" y="98"/>
                  <a:pt x="1697" y="105"/>
                </a:cubicBezTo>
                <a:cubicBezTo>
                  <a:pt x="1803" y="158"/>
                  <a:pt x="1882" y="292"/>
                  <a:pt x="1882" y="423"/>
                </a:cubicBezTo>
                <a:cubicBezTo>
                  <a:pt x="1882" y="504"/>
                  <a:pt x="1882" y="582"/>
                  <a:pt x="1856" y="635"/>
                </a:cubicBezTo>
                <a:lnTo>
                  <a:pt x="902" y="635"/>
                </a:lnTo>
                <a:lnTo>
                  <a:pt x="874" y="769"/>
                </a:lnTo>
                <a:lnTo>
                  <a:pt x="768" y="317"/>
                </a:lnTo>
                <a:lnTo>
                  <a:pt x="584" y="716"/>
                </a:lnTo>
                <a:lnTo>
                  <a:pt x="160" y="716"/>
                </a:lnTo>
                <a:cubicBezTo>
                  <a:pt x="132" y="610"/>
                  <a:pt x="132" y="504"/>
                  <a:pt x="132" y="423"/>
                </a:cubicBezTo>
                <a:cubicBezTo>
                  <a:pt x="132" y="292"/>
                  <a:pt x="213" y="158"/>
                  <a:pt x="319" y="105"/>
                </a:cubicBezTo>
                <a:lnTo>
                  <a:pt x="425" y="105"/>
                </a:lnTo>
                <a:cubicBezTo>
                  <a:pt x="556" y="105"/>
                  <a:pt x="743" y="158"/>
                  <a:pt x="980" y="398"/>
                </a:cubicBezTo>
                <a:lnTo>
                  <a:pt x="1008" y="451"/>
                </a:lnTo>
                <a:lnTo>
                  <a:pt x="1033" y="398"/>
                </a:lnTo>
                <a:cubicBezTo>
                  <a:pt x="1287" y="144"/>
                  <a:pt x="1483" y="92"/>
                  <a:pt x="1600" y="92"/>
                </a:cubicBezTo>
                <a:close/>
                <a:moveTo>
                  <a:pt x="743" y="635"/>
                </a:moveTo>
                <a:lnTo>
                  <a:pt x="874" y="1272"/>
                </a:lnTo>
                <a:lnTo>
                  <a:pt x="980" y="741"/>
                </a:lnTo>
                <a:lnTo>
                  <a:pt x="1829" y="741"/>
                </a:lnTo>
                <a:cubicBezTo>
                  <a:pt x="1697" y="1087"/>
                  <a:pt x="1326" y="1378"/>
                  <a:pt x="1008" y="1537"/>
                </a:cubicBezTo>
                <a:cubicBezTo>
                  <a:pt x="584" y="1325"/>
                  <a:pt x="344" y="1060"/>
                  <a:pt x="213" y="822"/>
                </a:cubicBezTo>
                <a:lnTo>
                  <a:pt x="637" y="822"/>
                </a:lnTo>
                <a:lnTo>
                  <a:pt x="743" y="635"/>
                </a:lnTo>
                <a:close/>
                <a:moveTo>
                  <a:pt x="437" y="0"/>
                </a:moveTo>
                <a:cubicBezTo>
                  <a:pt x="387" y="0"/>
                  <a:pt x="338" y="9"/>
                  <a:pt x="291" y="27"/>
                </a:cubicBezTo>
                <a:cubicBezTo>
                  <a:pt x="132" y="80"/>
                  <a:pt x="26" y="239"/>
                  <a:pt x="26" y="423"/>
                </a:cubicBezTo>
                <a:cubicBezTo>
                  <a:pt x="1" y="635"/>
                  <a:pt x="79" y="847"/>
                  <a:pt x="238" y="1034"/>
                </a:cubicBezTo>
                <a:cubicBezTo>
                  <a:pt x="397" y="1272"/>
                  <a:pt x="637" y="1458"/>
                  <a:pt x="955" y="1617"/>
                </a:cubicBezTo>
                <a:cubicBezTo>
                  <a:pt x="980" y="1643"/>
                  <a:pt x="980" y="1643"/>
                  <a:pt x="1008" y="1643"/>
                </a:cubicBezTo>
                <a:cubicBezTo>
                  <a:pt x="1033" y="1643"/>
                  <a:pt x="1033" y="1643"/>
                  <a:pt x="1061" y="1617"/>
                </a:cubicBezTo>
                <a:cubicBezTo>
                  <a:pt x="1379" y="1458"/>
                  <a:pt x="1617" y="1272"/>
                  <a:pt x="1776" y="1034"/>
                </a:cubicBezTo>
                <a:cubicBezTo>
                  <a:pt x="1935" y="847"/>
                  <a:pt x="2015" y="635"/>
                  <a:pt x="1988" y="423"/>
                </a:cubicBezTo>
                <a:cubicBezTo>
                  <a:pt x="1988" y="239"/>
                  <a:pt x="1882" y="80"/>
                  <a:pt x="1723" y="27"/>
                </a:cubicBezTo>
                <a:cubicBezTo>
                  <a:pt x="1675" y="9"/>
                  <a:pt x="1627" y="0"/>
                  <a:pt x="1577" y="0"/>
                </a:cubicBezTo>
                <a:cubicBezTo>
                  <a:pt x="1403" y="0"/>
                  <a:pt x="1214" y="106"/>
                  <a:pt x="1008" y="292"/>
                </a:cubicBezTo>
                <a:cubicBezTo>
                  <a:pt x="802" y="106"/>
                  <a:pt x="611" y="0"/>
                  <a:pt x="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9" name="Imagen 8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6F2345C5-3FF9-C2EE-AAF1-4A63CFA910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3"/>
          <a:stretch/>
        </p:blipFill>
        <p:spPr bwMode="auto">
          <a:xfrm>
            <a:off x="5543105" y="1896558"/>
            <a:ext cx="4579086" cy="1770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Imagen que contiene tabla, reloj, pequeño, medidor&#10;&#10;Descripción generada automáticamente">
            <a:extLst>
              <a:ext uri="{FF2B5EF4-FFF2-40B4-BE49-F238E27FC236}">
                <a16:creationId xmlns:a16="http://schemas.microsoft.com/office/drawing/2014/main" id="{3565D8CA-C9E4-A2D8-31C9-69ABF61B00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r="19283"/>
          <a:stretch/>
        </p:blipFill>
        <p:spPr bwMode="auto">
          <a:xfrm>
            <a:off x="9825297" y="1896557"/>
            <a:ext cx="1913754" cy="1770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842EC33C-7443-B0F0-2EED-0DD5284087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2"/>
          <a:stretch/>
        </p:blipFill>
        <p:spPr bwMode="auto">
          <a:xfrm>
            <a:off x="5538329" y="3367619"/>
            <a:ext cx="4579085" cy="19329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910F6D-8835-98B4-BF11-FB608D9E9B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6230"/>
          <a:stretch/>
        </p:blipFill>
        <p:spPr bwMode="auto">
          <a:xfrm>
            <a:off x="9811711" y="3364898"/>
            <a:ext cx="1924042" cy="19329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608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CD1896E-F4D5-E51E-7312-1B03FC61DF75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CBBC7FFC-DC5B-02CF-C384-4B780940CAC7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EFE2C510-075C-5FF1-486D-EF771A2BA0F5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9C44D0F8-378E-EC47-CDB7-48BE1A097A2C}"/>
              </a:ext>
            </a:extLst>
          </p:cNvPr>
          <p:cNvSpPr txBox="1"/>
          <p:nvPr/>
        </p:nvSpPr>
        <p:spPr>
          <a:xfrm>
            <a:off x="1711573" y="3462090"/>
            <a:ext cx="1818375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Validación de entradas analógicas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83812711-B255-F99F-B54B-260B144AD2E8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64;p34">
            <a:extLst>
              <a:ext uri="{FF2B5EF4-FFF2-40B4-BE49-F238E27FC236}">
                <a16:creationId xmlns:a16="http://schemas.microsoft.com/office/drawing/2014/main" id="{40E86B29-AE72-3F48-4FA1-9C4F28F89DA2}"/>
              </a:ext>
            </a:extLst>
          </p:cNvPr>
          <p:cNvSpPr/>
          <p:nvPr/>
        </p:nvSpPr>
        <p:spPr>
          <a:xfrm>
            <a:off x="3953357" y="3320337"/>
            <a:ext cx="560319" cy="559368"/>
          </a:xfrm>
          <a:custGeom>
            <a:avLst/>
            <a:gdLst/>
            <a:ahLst/>
            <a:cxnLst/>
            <a:rect l="l" t="t" r="r" b="b"/>
            <a:pathLst>
              <a:path w="2016" h="1643" extrusionOk="0">
                <a:moveTo>
                  <a:pt x="1600" y="92"/>
                </a:moveTo>
                <a:cubicBezTo>
                  <a:pt x="1643" y="92"/>
                  <a:pt x="1676" y="98"/>
                  <a:pt x="1697" y="105"/>
                </a:cubicBezTo>
                <a:cubicBezTo>
                  <a:pt x="1803" y="158"/>
                  <a:pt x="1882" y="292"/>
                  <a:pt x="1882" y="423"/>
                </a:cubicBezTo>
                <a:cubicBezTo>
                  <a:pt x="1882" y="504"/>
                  <a:pt x="1882" y="582"/>
                  <a:pt x="1856" y="635"/>
                </a:cubicBezTo>
                <a:lnTo>
                  <a:pt x="902" y="635"/>
                </a:lnTo>
                <a:lnTo>
                  <a:pt x="874" y="769"/>
                </a:lnTo>
                <a:lnTo>
                  <a:pt x="768" y="317"/>
                </a:lnTo>
                <a:lnTo>
                  <a:pt x="584" y="716"/>
                </a:lnTo>
                <a:lnTo>
                  <a:pt x="160" y="716"/>
                </a:lnTo>
                <a:cubicBezTo>
                  <a:pt x="132" y="610"/>
                  <a:pt x="132" y="504"/>
                  <a:pt x="132" y="423"/>
                </a:cubicBezTo>
                <a:cubicBezTo>
                  <a:pt x="132" y="292"/>
                  <a:pt x="213" y="158"/>
                  <a:pt x="319" y="105"/>
                </a:cubicBezTo>
                <a:lnTo>
                  <a:pt x="425" y="105"/>
                </a:lnTo>
                <a:cubicBezTo>
                  <a:pt x="556" y="105"/>
                  <a:pt x="743" y="158"/>
                  <a:pt x="980" y="398"/>
                </a:cubicBezTo>
                <a:lnTo>
                  <a:pt x="1008" y="451"/>
                </a:lnTo>
                <a:lnTo>
                  <a:pt x="1033" y="398"/>
                </a:lnTo>
                <a:cubicBezTo>
                  <a:pt x="1287" y="144"/>
                  <a:pt x="1483" y="92"/>
                  <a:pt x="1600" y="92"/>
                </a:cubicBezTo>
                <a:close/>
                <a:moveTo>
                  <a:pt x="743" y="635"/>
                </a:moveTo>
                <a:lnTo>
                  <a:pt x="874" y="1272"/>
                </a:lnTo>
                <a:lnTo>
                  <a:pt x="980" y="741"/>
                </a:lnTo>
                <a:lnTo>
                  <a:pt x="1829" y="741"/>
                </a:lnTo>
                <a:cubicBezTo>
                  <a:pt x="1697" y="1087"/>
                  <a:pt x="1326" y="1378"/>
                  <a:pt x="1008" y="1537"/>
                </a:cubicBezTo>
                <a:cubicBezTo>
                  <a:pt x="584" y="1325"/>
                  <a:pt x="344" y="1060"/>
                  <a:pt x="213" y="822"/>
                </a:cubicBezTo>
                <a:lnTo>
                  <a:pt x="637" y="822"/>
                </a:lnTo>
                <a:lnTo>
                  <a:pt x="743" y="635"/>
                </a:lnTo>
                <a:close/>
                <a:moveTo>
                  <a:pt x="437" y="0"/>
                </a:moveTo>
                <a:cubicBezTo>
                  <a:pt x="387" y="0"/>
                  <a:pt x="338" y="9"/>
                  <a:pt x="291" y="27"/>
                </a:cubicBezTo>
                <a:cubicBezTo>
                  <a:pt x="132" y="80"/>
                  <a:pt x="26" y="239"/>
                  <a:pt x="26" y="423"/>
                </a:cubicBezTo>
                <a:cubicBezTo>
                  <a:pt x="1" y="635"/>
                  <a:pt x="79" y="847"/>
                  <a:pt x="238" y="1034"/>
                </a:cubicBezTo>
                <a:cubicBezTo>
                  <a:pt x="397" y="1272"/>
                  <a:pt x="637" y="1458"/>
                  <a:pt x="955" y="1617"/>
                </a:cubicBezTo>
                <a:cubicBezTo>
                  <a:pt x="980" y="1643"/>
                  <a:pt x="980" y="1643"/>
                  <a:pt x="1008" y="1643"/>
                </a:cubicBezTo>
                <a:cubicBezTo>
                  <a:pt x="1033" y="1643"/>
                  <a:pt x="1033" y="1643"/>
                  <a:pt x="1061" y="1617"/>
                </a:cubicBezTo>
                <a:cubicBezTo>
                  <a:pt x="1379" y="1458"/>
                  <a:pt x="1617" y="1272"/>
                  <a:pt x="1776" y="1034"/>
                </a:cubicBezTo>
                <a:cubicBezTo>
                  <a:pt x="1935" y="847"/>
                  <a:pt x="2015" y="635"/>
                  <a:pt x="1988" y="423"/>
                </a:cubicBezTo>
                <a:cubicBezTo>
                  <a:pt x="1988" y="239"/>
                  <a:pt x="1882" y="80"/>
                  <a:pt x="1723" y="27"/>
                </a:cubicBezTo>
                <a:cubicBezTo>
                  <a:pt x="1675" y="9"/>
                  <a:pt x="1627" y="0"/>
                  <a:pt x="1577" y="0"/>
                </a:cubicBezTo>
                <a:cubicBezTo>
                  <a:pt x="1403" y="0"/>
                  <a:pt x="1214" y="106"/>
                  <a:pt x="1008" y="292"/>
                </a:cubicBezTo>
                <a:cubicBezTo>
                  <a:pt x="802" y="106"/>
                  <a:pt x="611" y="0"/>
                  <a:pt x="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8567E14-25DD-16EC-8171-A819C6799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r="29260"/>
          <a:stretch/>
        </p:blipFill>
        <p:spPr bwMode="auto">
          <a:xfrm>
            <a:off x="5988773" y="1505587"/>
            <a:ext cx="1687934" cy="2525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F020D90-ABA6-D3E4-53CB-7C68C51E7E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 r="13396"/>
          <a:stretch/>
        </p:blipFill>
        <p:spPr bwMode="auto">
          <a:xfrm>
            <a:off x="7914263" y="1505587"/>
            <a:ext cx="1687934" cy="25205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C6FB8FE-9D2A-3860-5E71-5ED655D5D7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r="28202"/>
          <a:stretch/>
        </p:blipFill>
        <p:spPr bwMode="auto">
          <a:xfrm>
            <a:off x="9834753" y="1505586"/>
            <a:ext cx="1573982" cy="25400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E48176D0-1DE4-1B26-0A20-DE8344A80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73" y="4133190"/>
            <a:ext cx="1687933" cy="204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7D8A0D35-DF71-FC93-E0CE-06AC867B36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63" y="4133190"/>
            <a:ext cx="1690576" cy="204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Imagen que contiene circuito, medidor&#10;&#10;Descripción generada automáticamente">
            <a:extLst>
              <a:ext uri="{FF2B5EF4-FFF2-40B4-BE49-F238E27FC236}">
                <a16:creationId xmlns:a16="http://schemas.microsoft.com/office/drawing/2014/main" id="{F6A7D3C9-6836-A1F7-F148-0235F0E134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753" y="4133189"/>
            <a:ext cx="1573982" cy="2047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107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8F6B17D-567A-5352-A6EF-ACDAF51D8501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IMPLEMENTACIÓN Y VALIDACIÓN</a:t>
            </a:r>
            <a:endParaRPr lang="es-CO" sz="4000"/>
          </a:p>
        </p:txBody>
      </p:sp>
      <p:sp>
        <p:nvSpPr>
          <p:cNvPr id="4" name="Google Shape;1584;p44">
            <a:extLst>
              <a:ext uri="{FF2B5EF4-FFF2-40B4-BE49-F238E27FC236}">
                <a16:creationId xmlns:a16="http://schemas.microsoft.com/office/drawing/2014/main" id="{0B09BBAB-D272-109E-841F-6C80F970C621}"/>
              </a:ext>
            </a:extLst>
          </p:cNvPr>
          <p:cNvSpPr/>
          <p:nvPr/>
        </p:nvSpPr>
        <p:spPr>
          <a:xfrm rot="5400000">
            <a:off x="2325456" y="1960500"/>
            <a:ext cx="1441655" cy="3138367"/>
          </a:xfrm>
          <a:custGeom>
            <a:avLst/>
            <a:gdLst/>
            <a:ahLst/>
            <a:cxnLst/>
            <a:rect l="l" t="t" r="r" b="b"/>
            <a:pathLst>
              <a:path w="4798" h="9279" extrusionOk="0">
                <a:moveTo>
                  <a:pt x="1" y="1"/>
                </a:moveTo>
                <a:lnTo>
                  <a:pt x="1" y="9279"/>
                </a:lnTo>
                <a:lnTo>
                  <a:pt x="4798" y="9279"/>
                </a:lnTo>
                <a:lnTo>
                  <a:pt x="47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dist="66675" dir="258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" name="Google Shape;1585;p44">
            <a:extLst>
              <a:ext uri="{FF2B5EF4-FFF2-40B4-BE49-F238E27FC236}">
                <a16:creationId xmlns:a16="http://schemas.microsoft.com/office/drawing/2014/main" id="{3640F349-2EA6-7AF0-417F-FEE96764CB1F}"/>
              </a:ext>
            </a:extLst>
          </p:cNvPr>
          <p:cNvSpPr/>
          <p:nvPr/>
        </p:nvSpPr>
        <p:spPr>
          <a:xfrm rot="5400000">
            <a:off x="3470740" y="3107377"/>
            <a:ext cx="1441655" cy="844614"/>
          </a:xfrm>
          <a:custGeom>
            <a:avLst/>
            <a:gdLst/>
            <a:ahLst/>
            <a:cxnLst/>
            <a:rect l="l" t="t" r="r" b="b"/>
            <a:pathLst>
              <a:path w="4798" h="2811" extrusionOk="0">
                <a:moveTo>
                  <a:pt x="1" y="1"/>
                </a:moveTo>
                <a:lnTo>
                  <a:pt x="1" y="2810"/>
                </a:lnTo>
                <a:lnTo>
                  <a:pt x="4798" y="2810"/>
                </a:lnTo>
                <a:lnTo>
                  <a:pt x="4798" y="1"/>
                </a:ln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1611;p44">
            <a:extLst>
              <a:ext uri="{FF2B5EF4-FFF2-40B4-BE49-F238E27FC236}">
                <a16:creationId xmlns:a16="http://schemas.microsoft.com/office/drawing/2014/main" id="{278FA491-AF30-8905-BB6E-0268AB6741BB}"/>
              </a:ext>
            </a:extLst>
          </p:cNvPr>
          <p:cNvSpPr txBox="1"/>
          <p:nvPr/>
        </p:nvSpPr>
        <p:spPr>
          <a:xfrm>
            <a:off x="1818167" y="3462090"/>
            <a:ext cx="1611422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Validación de entradas digitales</a:t>
            </a:r>
            <a:endParaRPr sz="2000"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612;p44">
            <a:extLst>
              <a:ext uri="{FF2B5EF4-FFF2-40B4-BE49-F238E27FC236}">
                <a16:creationId xmlns:a16="http://schemas.microsoft.com/office/drawing/2014/main" id="{23A7C416-84E0-A546-9D26-B83B8EB0B190}"/>
              </a:ext>
            </a:extLst>
          </p:cNvPr>
          <p:cNvSpPr txBox="1"/>
          <p:nvPr/>
        </p:nvSpPr>
        <p:spPr>
          <a:xfrm>
            <a:off x="1962324" y="2942037"/>
            <a:ext cx="1450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2400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3</a:t>
            </a:r>
            <a:endParaRPr sz="2400" b="1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64;p34">
            <a:extLst>
              <a:ext uri="{FF2B5EF4-FFF2-40B4-BE49-F238E27FC236}">
                <a16:creationId xmlns:a16="http://schemas.microsoft.com/office/drawing/2014/main" id="{EE8BE2A1-1951-4A3C-4F3B-8AFD5DBABFE4}"/>
              </a:ext>
            </a:extLst>
          </p:cNvPr>
          <p:cNvSpPr/>
          <p:nvPr/>
        </p:nvSpPr>
        <p:spPr>
          <a:xfrm>
            <a:off x="3953357" y="3320337"/>
            <a:ext cx="560319" cy="559368"/>
          </a:xfrm>
          <a:custGeom>
            <a:avLst/>
            <a:gdLst/>
            <a:ahLst/>
            <a:cxnLst/>
            <a:rect l="l" t="t" r="r" b="b"/>
            <a:pathLst>
              <a:path w="2016" h="1643" extrusionOk="0">
                <a:moveTo>
                  <a:pt x="1600" y="92"/>
                </a:moveTo>
                <a:cubicBezTo>
                  <a:pt x="1643" y="92"/>
                  <a:pt x="1676" y="98"/>
                  <a:pt x="1697" y="105"/>
                </a:cubicBezTo>
                <a:cubicBezTo>
                  <a:pt x="1803" y="158"/>
                  <a:pt x="1882" y="292"/>
                  <a:pt x="1882" y="423"/>
                </a:cubicBezTo>
                <a:cubicBezTo>
                  <a:pt x="1882" y="504"/>
                  <a:pt x="1882" y="582"/>
                  <a:pt x="1856" y="635"/>
                </a:cubicBezTo>
                <a:lnTo>
                  <a:pt x="902" y="635"/>
                </a:lnTo>
                <a:lnTo>
                  <a:pt x="874" y="769"/>
                </a:lnTo>
                <a:lnTo>
                  <a:pt x="768" y="317"/>
                </a:lnTo>
                <a:lnTo>
                  <a:pt x="584" y="716"/>
                </a:lnTo>
                <a:lnTo>
                  <a:pt x="160" y="716"/>
                </a:lnTo>
                <a:cubicBezTo>
                  <a:pt x="132" y="610"/>
                  <a:pt x="132" y="504"/>
                  <a:pt x="132" y="423"/>
                </a:cubicBezTo>
                <a:cubicBezTo>
                  <a:pt x="132" y="292"/>
                  <a:pt x="213" y="158"/>
                  <a:pt x="319" y="105"/>
                </a:cubicBezTo>
                <a:lnTo>
                  <a:pt x="425" y="105"/>
                </a:lnTo>
                <a:cubicBezTo>
                  <a:pt x="556" y="105"/>
                  <a:pt x="743" y="158"/>
                  <a:pt x="980" y="398"/>
                </a:cubicBezTo>
                <a:lnTo>
                  <a:pt x="1008" y="451"/>
                </a:lnTo>
                <a:lnTo>
                  <a:pt x="1033" y="398"/>
                </a:lnTo>
                <a:cubicBezTo>
                  <a:pt x="1287" y="144"/>
                  <a:pt x="1483" y="92"/>
                  <a:pt x="1600" y="92"/>
                </a:cubicBezTo>
                <a:close/>
                <a:moveTo>
                  <a:pt x="743" y="635"/>
                </a:moveTo>
                <a:lnTo>
                  <a:pt x="874" y="1272"/>
                </a:lnTo>
                <a:lnTo>
                  <a:pt x="980" y="741"/>
                </a:lnTo>
                <a:lnTo>
                  <a:pt x="1829" y="741"/>
                </a:lnTo>
                <a:cubicBezTo>
                  <a:pt x="1697" y="1087"/>
                  <a:pt x="1326" y="1378"/>
                  <a:pt x="1008" y="1537"/>
                </a:cubicBezTo>
                <a:cubicBezTo>
                  <a:pt x="584" y="1325"/>
                  <a:pt x="344" y="1060"/>
                  <a:pt x="213" y="822"/>
                </a:cubicBezTo>
                <a:lnTo>
                  <a:pt x="637" y="822"/>
                </a:lnTo>
                <a:lnTo>
                  <a:pt x="743" y="635"/>
                </a:lnTo>
                <a:close/>
                <a:moveTo>
                  <a:pt x="437" y="0"/>
                </a:moveTo>
                <a:cubicBezTo>
                  <a:pt x="387" y="0"/>
                  <a:pt x="338" y="9"/>
                  <a:pt x="291" y="27"/>
                </a:cubicBezTo>
                <a:cubicBezTo>
                  <a:pt x="132" y="80"/>
                  <a:pt x="26" y="239"/>
                  <a:pt x="26" y="423"/>
                </a:cubicBezTo>
                <a:cubicBezTo>
                  <a:pt x="1" y="635"/>
                  <a:pt x="79" y="847"/>
                  <a:pt x="238" y="1034"/>
                </a:cubicBezTo>
                <a:cubicBezTo>
                  <a:pt x="397" y="1272"/>
                  <a:pt x="637" y="1458"/>
                  <a:pt x="955" y="1617"/>
                </a:cubicBezTo>
                <a:cubicBezTo>
                  <a:pt x="980" y="1643"/>
                  <a:pt x="980" y="1643"/>
                  <a:pt x="1008" y="1643"/>
                </a:cubicBezTo>
                <a:cubicBezTo>
                  <a:pt x="1033" y="1643"/>
                  <a:pt x="1033" y="1643"/>
                  <a:pt x="1061" y="1617"/>
                </a:cubicBezTo>
                <a:cubicBezTo>
                  <a:pt x="1379" y="1458"/>
                  <a:pt x="1617" y="1272"/>
                  <a:pt x="1776" y="1034"/>
                </a:cubicBezTo>
                <a:cubicBezTo>
                  <a:pt x="1935" y="847"/>
                  <a:pt x="2015" y="635"/>
                  <a:pt x="1988" y="423"/>
                </a:cubicBezTo>
                <a:cubicBezTo>
                  <a:pt x="1988" y="239"/>
                  <a:pt x="1882" y="80"/>
                  <a:pt x="1723" y="27"/>
                </a:cubicBezTo>
                <a:cubicBezTo>
                  <a:pt x="1675" y="9"/>
                  <a:pt x="1627" y="0"/>
                  <a:pt x="1577" y="0"/>
                </a:cubicBezTo>
                <a:cubicBezTo>
                  <a:pt x="1403" y="0"/>
                  <a:pt x="1214" y="106"/>
                  <a:pt x="1008" y="292"/>
                </a:cubicBezTo>
                <a:cubicBezTo>
                  <a:pt x="802" y="106"/>
                  <a:pt x="611" y="0"/>
                  <a:pt x="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6C4BADEC-B25C-769C-0991-DD5C6625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 bwMode="auto">
          <a:xfrm>
            <a:off x="5713521" y="2164484"/>
            <a:ext cx="3302888" cy="2162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0013E7-5D97-D4F5-D60A-F8523907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6"/>
          <a:stretch/>
        </p:blipFill>
        <p:spPr bwMode="auto">
          <a:xfrm>
            <a:off x="9016409" y="2164484"/>
            <a:ext cx="1458307" cy="2162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E8C629F5-173D-807B-FD4E-426A72D05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/>
          <a:stretch/>
        </p:blipFill>
        <p:spPr bwMode="auto">
          <a:xfrm>
            <a:off x="10474716" y="2164484"/>
            <a:ext cx="1458307" cy="21621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D073E2E3-FA68-E531-534C-B7718CB904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7" b="39457"/>
          <a:stretch/>
        </p:blipFill>
        <p:spPr bwMode="auto">
          <a:xfrm>
            <a:off x="5713521" y="4325527"/>
            <a:ext cx="6219502" cy="617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50CDC451-F498-FE37-15F9-7EF385B89D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r="10013" b="42803"/>
          <a:stretch/>
        </p:blipFill>
        <p:spPr bwMode="auto">
          <a:xfrm>
            <a:off x="5713521" y="4942802"/>
            <a:ext cx="6219502" cy="6039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579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B07C7A0-FB83-059F-7D95-F29F815CDB7F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CARACTERÍSTICAS DEL COMPONENTE</a:t>
            </a:r>
            <a:endParaRPr lang="es-CO" sz="400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0DCB23E7-4365-C694-C02C-57342963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72" y="1384044"/>
            <a:ext cx="5154823" cy="52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25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0A8D129-1808-9630-D1DF-94A38B2CA8A2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PRESUPUESTO</a:t>
            </a:r>
            <a:endParaRPr lang="es-CO" sz="4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87F150-154E-7974-0C88-262F3CF5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05" y="2109491"/>
            <a:ext cx="8554836" cy="33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1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0B25DBE-CA6F-33C6-889D-B846426C49F6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CONCLUSIONES</a:t>
            </a:r>
            <a:endParaRPr lang="es-CO" sz="4000"/>
          </a:p>
        </p:txBody>
      </p:sp>
      <p:grpSp>
        <p:nvGrpSpPr>
          <p:cNvPr id="2" name="Google Shape;1303;p39">
            <a:extLst>
              <a:ext uri="{FF2B5EF4-FFF2-40B4-BE49-F238E27FC236}">
                <a16:creationId xmlns:a16="http://schemas.microsoft.com/office/drawing/2014/main" id="{41D637E5-55D1-D225-BC6E-605F164D6C62}"/>
              </a:ext>
            </a:extLst>
          </p:cNvPr>
          <p:cNvGrpSpPr/>
          <p:nvPr/>
        </p:nvGrpSpPr>
        <p:grpSpPr>
          <a:xfrm>
            <a:off x="1362324" y="1521970"/>
            <a:ext cx="9108668" cy="4399331"/>
            <a:chOff x="1217360" y="1523808"/>
            <a:chExt cx="6745536" cy="3208262"/>
          </a:xfrm>
        </p:grpSpPr>
        <p:sp>
          <p:nvSpPr>
            <p:cNvPr id="4" name="Google Shape;1304;p39">
              <a:extLst>
                <a:ext uri="{FF2B5EF4-FFF2-40B4-BE49-F238E27FC236}">
                  <a16:creationId xmlns:a16="http://schemas.microsoft.com/office/drawing/2014/main" id="{FBEAE062-9670-9770-5F86-1BF663C318C0}"/>
                </a:ext>
              </a:extLst>
            </p:cNvPr>
            <p:cNvSpPr/>
            <p:nvPr/>
          </p:nvSpPr>
          <p:spPr>
            <a:xfrm>
              <a:off x="1715629" y="1774361"/>
              <a:ext cx="908726" cy="789713"/>
            </a:xfrm>
            <a:custGeom>
              <a:avLst/>
              <a:gdLst/>
              <a:ahLst/>
              <a:cxnLst/>
              <a:rect l="l" t="t" r="r" b="b"/>
              <a:pathLst>
                <a:path w="7689" h="6682" extrusionOk="0">
                  <a:moveTo>
                    <a:pt x="1910" y="1"/>
                  </a:moveTo>
                  <a:lnTo>
                    <a:pt x="1" y="3341"/>
                  </a:lnTo>
                  <a:lnTo>
                    <a:pt x="1910" y="6681"/>
                  </a:lnTo>
                  <a:lnTo>
                    <a:pt x="5780" y="6681"/>
                  </a:lnTo>
                  <a:lnTo>
                    <a:pt x="7688" y="3341"/>
                  </a:lnTo>
                  <a:lnTo>
                    <a:pt x="57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05;p39">
              <a:extLst>
                <a:ext uri="{FF2B5EF4-FFF2-40B4-BE49-F238E27FC236}">
                  <a16:creationId xmlns:a16="http://schemas.microsoft.com/office/drawing/2014/main" id="{69BA0E05-0D85-D3D4-66BD-E0B8897E7A62}"/>
                </a:ext>
              </a:extLst>
            </p:cNvPr>
            <p:cNvSpPr/>
            <p:nvPr/>
          </p:nvSpPr>
          <p:spPr>
            <a:xfrm>
              <a:off x="6512058" y="1689740"/>
              <a:ext cx="908726" cy="786522"/>
            </a:xfrm>
            <a:custGeom>
              <a:avLst/>
              <a:gdLst/>
              <a:ahLst/>
              <a:cxnLst/>
              <a:rect l="l" t="t" r="r" b="b"/>
              <a:pathLst>
                <a:path w="7689" h="6655" extrusionOk="0">
                  <a:moveTo>
                    <a:pt x="1909" y="0"/>
                  </a:moveTo>
                  <a:lnTo>
                    <a:pt x="1" y="3340"/>
                  </a:lnTo>
                  <a:lnTo>
                    <a:pt x="1909" y="6655"/>
                  </a:lnTo>
                  <a:lnTo>
                    <a:pt x="5780" y="6655"/>
                  </a:lnTo>
                  <a:lnTo>
                    <a:pt x="7688" y="3340"/>
                  </a:lnTo>
                  <a:lnTo>
                    <a:pt x="57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6;p39">
              <a:extLst>
                <a:ext uri="{FF2B5EF4-FFF2-40B4-BE49-F238E27FC236}">
                  <a16:creationId xmlns:a16="http://schemas.microsoft.com/office/drawing/2014/main" id="{B54D083E-96CB-8240-3754-21FB76E4D8A7}"/>
                </a:ext>
              </a:extLst>
            </p:cNvPr>
            <p:cNvSpPr/>
            <p:nvPr/>
          </p:nvSpPr>
          <p:spPr>
            <a:xfrm>
              <a:off x="7345500" y="1523808"/>
              <a:ext cx="523442" cy="454186"/>
            </a:xfrm>
            <a:custGeom>
              <a:avLst/>
              <a:gdLst/>
              <a:ahLst/>
              <a:cxnLst/>
              <a:rect l="l" t="t" r="r" b="b"/>
              <a:pathLst>
                <a:path w="4429" h="3843" extrusionOk="0">
                  <a:moveTo>
                    <a:pt x="1088" y="0"/>
                  </a:moveTo>
                  <a:lnTo>
                    <a:pt x="0" y="1909"/>
                  </a:lnTo>
                  <a:lnTo>
                    <a:pt x="1088" y="3843"/>
                  </a:lnTo>
                  <a:lnTo>
                    <a:pt x="3315" y="3843"/>
                  </a:lnTo>
                  <a:lnTo>
                    <a:pt x="4428" y="1909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7;p39">
              <a:extLst>
                <a:ext uri="{FF2B5EF4-FFF2-40B4-BE49-F238E27FC236}">
                  <a16:creationId xmlns:a16="http://schemas.microsoft.com/office/drawing/2014/main" id="{CD6E6657-CAF1-E7A9-560F-E35CC6E8C970}"/>
                </a:ext>
              </a:extLst>
            </p:cNvPr>
            <p:cNvSpPr/>
            <p:nvPr/>
          </p:nvSpPr>
          <p:spPr>
            <a:xfrm>
              <a:off x="2038275" y="4139604"/>
              <a:ext cx="526397" cy="454540"/>
            </a:xfrm>
            <a:custGeom>
              <a:avLst/>
              <a:gdLst/>
              <a:ahLst/>
              <a:cxnLst/>
              <a:rect l="l" t="t" r="r" b="b"/>
              <a:pathLst>
                <a:path w="4454" h="3846" extrusionOk="0">
                  <a:moveTo>
                    <a:pt x="1114" y="1"/>
                  </a:moveTo>
                  <a:lnTo>
                    <a:pt x="0" y="1937"/>
                  </a:lnTo>
                  <a:lnTo>
                    <a:pt x="1114" y="3846"/>
                  </a:lnTo>
                  <a:lnTo>
                    <a:pt x="3340" y="3846"/>
                  </a:lnTo>
                  <a:lnTo>
                    <a:pt x="4454" y="1937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8;p39">
              <a:extLst>
                <a:ext uri="{FF2B5EF4-FFF2-40B4-BE49-F238E27FC236}">
                  <a16:creationId xmlns:a16="http://schemas.microsoft.com/office/drawing/2014/main" id="{2FB58BC8-586B-1D8E-59F4-ABB276E076EE}"/>
                </a:ext>
              </a:extLst>
            </p:cNvPr>
            <p:cNvSpPr/>
            <p:nvPr/>
          </p:nvSpPr>
          <p:spPr>
            <a:xfrm>
              <a:off x="1217360" y="2654605"/>
              <a:ext cx="1604243" cy="1388201"/>
            </a:xfrm>
            <a:custGeom>
              <a:avLst/>
              <a:gdLst/>
              <a:ahLst/>
              <a:cxnLst/>
              <a:rect l="l" t="t" r="r" b="b"/>
              <a:pathLst>
                <a:path w="13574" h="11746" extrusionOk="0">
                  <a:moveTo>
                    <a:pt x="3394" y="1"/>
                  </a:moveTo>
                  <a:lnTo>
                    <a:pt x="1" y="5886"/>
                  </a:lnTo>
                  <a:lnTo>
                    <a:pt x="3394" y="11745"/>
                  </a:lnTo>
                  <a:lnTo>
                    <a:pt x="10180" y="11745"/>
                  </a:lnTo>
                  <a:lnTo>
                    <a:pt x="13573" y="5886"/>
                  </a:lnTo>
                  <a:lnTo>
                    <a:pt x="10180" y="1"/>
                  </a:lnTo>
                  <a:close/>
                </a:path>
              </a:pathLst>
            </a:custGeom>
            <a:solidFill>
              <a:srgbClr val="256D3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9;p39">
              <a:extLst>
                <a:ext uri="{FF2B5EF4-FFF2-40B4-BE49-F238E27FC236}">
                  <a16:creationId xmlns:a16="http://schemas.microsoft.com/office/drawing/2014/main" id="{E97081F7-ABB9-C209-E4DD-59B251F43211}"/>
                </a:ext>
              </a:extLst>
            </p:cNvPr>
            <p:cNvSpPr/>
            <p:nvPr/>
          </p:nvSpPr>
          <p:spPr>
            <a:xfrm>
              <a:off x="2492697" y="1890183"/>
              <a:ext cx="1604125" cy="1391156"/>
            </a:xfrm>
            <a:custGeom>
              <a:avLst/>
              <a:gdLst/>
              <a:ahLst/>
              <a:cxnLst/>
              <a:rect l="l" t="t" r="r" b="b"/>
              <a:pathLst>
                <a:path w="13573" h="11771" extrusionOk="0">
                  <a:moveTo>
                    <a:pt x="3393" y="1"/>
                  </a:moveTo>
                  <a:lnTo>
                    <a:pt x="0" y="5886"/>
                  </a:lnTo>
                  <a:lnTo>
                    <a:pt x="3393" y="11771"/>
                  </a:lnTo>
                  <a:lnTo>
                    <a:pt x="10179" y="11771"/>
                  </a:lnTo>
                  <a:lnTo>
                    <a:pt x="13573" y="5886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49954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0;p39">
              <a:extLst>
                <a:ext uri="{FF2B5EF4-FFF2-40B4-BE49-F238E27FC236}">
                  <a16:creationId xmlns:a16="http://schemas.microsoft.com/office/drawing/2014/main" id="{70744466-E817-A182-AA43-E0ED3EB3090C}"/>
                </a:ext>
              </a:extLst>
            </p:cNvPr>
            <p:cNvSpPr/>
            <p:nvPr/>
          </p:nvSpPr>
          <p:spPr>
            <a:xfrm>
              <a:off x="3789661" y="2623286"/>
              <a:ext cx="1604243" cy="1391156"/>
            </a:xfrm>
            <a:custGeom>
              <a:avLst/>
              <a:gdLst/>
              <a:ahLst/>
              <a:cxnLst/>
              <a:rect l="l" t="t" r="r" b="b"/>
              <a:pathLst>
                <a:path w="13574" h="11771" extrusionOk="0">
                  <a:moveTo>
                    <a:pt x="3394" y="1"/>
                  </a:moveTo>
                  <a:lnTo>
                    <a:pt x="1" y="5886"/>
                  </a:lnTo>
                  <a:lnTo>
                    <a:pt x="3394" y="11771"/>
                  </a:lnTo>
                  <a:lnTo>
                    <a:pt x="10180" y="11771"/>
                  </a:lnTo>
                  <a:lnTo>
                    <a:pt x="13573" y="5886"/>
                  </a:lnTo>
                  <a:lnTo>
                    <a:pt x="10180" y="1"/>
                  </a:lnTo>
                  <a:close/>
                </a:path>
              </a:pathLst>
            </a:custGeom>
            <a:solidFill>
              <a:srgbClr val="469858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1;p39">
              <a:extLst>
                <a:ext uri="{FF2B5EF4-FFF2-40B4-BE49-F238E27FC236}">
                  <a16:creationId xmlns:a16="http://schemas.microsoft.com/office/drawing/2014/main" id="{E8519C17-A55A-2352-B685-DFD14ABB6F37}"/>
                </a:ext>
              </a:extLst>
            </p:cNvPr>
            <p:cNvSpPr/>
            <p:nvPr/>
          </p:nvSpPr>
          <p:spPr>
            <a:xfrm>
              <a:off x="5064643" y="1855909"/>
              <a:ext cx="1604243" cy="1387846"/>
            </a:xfrm>
            <a:custGeom>
              <a:avLst/>
              <a:gdLst/>
              <a:ahLst/>
              <a:cxnLst/>
              <a:rect l="l" t="t" r="r" b="b"/>
              <a:pathLst>
                <a:path w="13574" h="11743" extrusionOk="0">
                  <a:moveTo>
                    <a:pt x="3394" y="0"/>
                  </a:moveTo>
                  <a:lnTo>
                    <a:pt x="1" y="5885"/>
                  </a:lnTo>
                  <a:lnTo>
                    <a:pt x="3394" y="11742"/>
                  </a:lnTo>
                  <a:lnTo>
                    <a:pt x="10180" y="11742"/>
                  </a:lnTo>
                  <a:lnTo>
                    <a:pt x="13573" y="5885"/>
                  </a:lnTo>
                  <a:lnTo>
                    <a:pt x="10180" y="0"/>
                  </a:lnTo>
                  <a:close/>
                </a:path>
              </a:pathLst>
            </a:custGeom>
            <a:solidFill>
              <a:srgbClr val="00B050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2;p39">
              <a:extLst>
                <a:ext uri="{FF2B5EF4-FFF2-40B4-BE49-F238E27FC236}">
                  <a16:creationId xmlns:a16="http://schemas.microsoft.com/office/drawing/2014/main" id="{F7F6FB62-5CE0-87E1-C2C4-982834A11CDE}"/>
                </a:ext>
              </a:extLst>
            </p:cNvPr>
            <p:cNvSpPr/>
            <p:nvPr/>
          </p:nvSpPr>
          <p:spPr>
            <a:xfrm>
              <a:off x="6358653" y="2573176"/>
              <a:ext cx="1604243" cy="1391156"/>
            </a:xfrm>
            <a:custGeom>
              <a:avLst/>
              <a:gdLst/>
              <a:ahLst/>
              <a:cxnLst/>
              <a:rect l="l" t="t" r="r" b="b"/>
              <a:pathLst>
                <a:path w="13574" h="11771" extrusionOk="0">
                  <a:moveTo>
                    <a:pt x="3394" y="1"/>
                  </a:moveTo>
                  <a:lnTo>
                    <a:pt x="1" y="5885"/>
                  </a:lnTo>
                  <a:lnTo>
                    <a:pt x="3394" y="11770"/>
                  </a:lnTo>
                  <a:lnTo>
                    <a:pt x="10180" y="11770"/>
                  </a:lnTo>
                  <a:lnTo>
                    <a:pt x="13573" y="5885"/>
                  </a:lnTo>
                  <a:lnTo>
                    <a:pt x="10180" y="1"/>
                  </a:ln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4;p39">
              <a:extLst>
                <a:ext uri="{FF2B5EF4-FFF2-40B4-BE49-F238E27FC236}">
                  <a16:creationId xmlns:a16="http://schemas.microsoft.com/office/drawing/2014/main" id="{A7E11D06-CBAD-52DD-9518-94C9A294E4CC}"/>
                </a:ext>
              </a:extLst>
            </p:cNvPr>
            <p:cNvSpPr/>
            <p:nvPr/>
          </p:nvSpPr>
          <p:spPr>
            <a:xfrm>
              <a:off x="5089699" y="3343862"/>
              <a:ext cx="1604246" cy="1388203"/>
            </a:xfrm>
            <a:custGeom>
              <a:avLst/>
              <a:gdLst/>
              <a:ahLst/>
              <a:cxnLst/>
              <a:rect l="l" t="t" r="r" b="b"/>
              <a:pathLst>
                <a:path w="13574" h="11746" extrusionOk="0">
                  <a:moveTo>
                    <a:pt x="3394" y="1"/>
                  </a:moveTo>
                  <a:lnTo>
                    <a:pt x="1" y="5886"/>
                  </a:lnTo>
                  <a:lnTo>
                    <a:pt x="3394" y="11745"/>
                  </a:lnTo>
                  <a:lnTo>
                    <a:pt x="10180" y="11745"/>
                  </a:lnTo>
                  <a:lnTo>
                    <a:pt x="13573" y="5886"/>
                  </a:lnTo>
                  <a:lnTo>
                    <a:pt x="10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5;p39">
              <a:extLst>
                <a:ext uri="{FF2B5EF4-FFF2-40B4-BE49-F238E27FC236}">
                  <a16:creationId xmlns:a16="http://schemas.microsoft.com/office/drawing/2014/main" id="{6AEC0295-E6EE-B83D-22A9-CCEDCDCD313B}"/>
                </a:ext>
              </a:extLst>
            </p:cNvPr>
            <p:cNvSpPr/>
            <p:nvPr/>
          </p:nvSpPr>
          <p:spPr>
            <a:xfrm>
              <a:off x="2492628" y="3343869"/>
              <a:ext cx="1604243" cy="1388201"/>
            </a:xfrm>
            <a:custGeom>
              <a:avLst/>
              <a:gdLst/>
              <a:ahLst/>
              <a:cxnLst/>
              <a:rect l="l" t="t" r="r" b="b"/>
              <a:pathLst>
                <a:path w="13574" h="11746" extrusionOk="0">
                  <a:moveTo>
                    <a:pt x="3394" y="1"/>
                  </a:moveTo>
                  <a:lnTo>
                    <a:pt x="1" y="5886"/>
                  </a:lnTo>
                  <a:lnTo>
                    <a:pt x="3394" y="11745"/>
                  </a:lnTo>
                  <a:lnTo>
                    <a:pt x="10180" y="11745"/>
                  </a:lnTo>
                  <a:lnTo>
                    <a:pt x="13573" y="5886"/>
                  </a:lnTo>
                  <a:lnTo>
                    <a:pt x="10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319;p39">
            <a:extLst>
              <a:ext uri="{FF2B5EF4-FFF2-40B4-BE49-F238E27FC236}">
                <a16:creationId xmlns:a16="http://schemas.microsoft.com/office/drawing/2014/main" id="{135F60A6-789E-7CB1-BDD1-8E8385C6AE70}"/>
              </a:ext>
            </a:extLst>
          </p:cNvPr>
          <p:cNvSpPr txBox="1"/>
          <p:nvPr/>
        </p:nvSpPr>
        <p:spPr>
          <a:xfrm>
            <a:off x="5049279" y="3731151"/>
            <a:ext cx="1741109" cy="5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Eficiencia</a:t>
            </a:r>
            <a:endParaRPr sz="4000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321;p39">
            <a:extLst>
              <a:ext uri="{FF2B5EF4-FFF2-40B4-BE49-F238E27FC236}">
                <a16:creationId xmlns:a16="http://schemas.microsoft.com/office/drawing/2014/main" id="{FE9778CB-50CE-94D9-EC7C-562CDB4B30DE}"/>
              </a:ext>
            </a:extLst>
          </p:cNvPr>
          <p:cNvSpPr txBox="1"/>
          <p:nvPr/>
        </p:nvSpPr>
        <p:spPr>
          <a:xfrm>
            <a:off x="3274520" y="2704921"/>
            <a:ext cx="1741109" cy="5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Avance</a:t>
            </a:r>
            <a:endParaRPr sz="1200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1332;p39">
            <a:extLst>
              <a:ext uri="{FF2B5EF4-FFF2-40B4-BE49-F238E27FC236}">
                <a16:creationId xmlns:a16="http://schemas.microsoft.com/office/drawing/2014/main" id="{E9139857-C21D-AD47-ABF3-A54E62C89CB6}"/>
              </a:ext>
            </a:extLst>
          </p:cNvPr>
          <p:cNvSpPr txBox="1"/>
          <p:nvPr/>
        </p:nvSpPr>
        <p:spPr>
          <a:xfrm>
            <a:off x="1476184" y="3731151"/>
            <a:ext cx="1956906" cy="5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Innovación</a:t>
            </a:r>
            <a:endParaRPr sz="1100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342;p39">
            <a:extLst>
              <a:ext uri="{FF2B5EF4-FFF2-40B4-BE49-F238E27FC236}">
                <a16:creationId xmlns:a16="http://schemas.microsoft.com/office/drawing/2014/main" id="{588E488F-EAE8-4FDF-AB5A-2FFB806CB271}"/>
              </a:ext>
            </a:extLst>
          </p:cNvPr>
          <p:cNvSpPr txBox="1"/>
          <p:nvPr/>
        </p:nvSpPr>
        <p:spPr>
          <a:xfrm>
            <a:off x="6675605" y="2660953"/>
            <a:ext cx="2003449" cy="5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Humanst521 Cn BT" panose="020B0506020204030204" pitchFamily="34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Versatilidad</a:t>
            </a:r>
            <a:endParaRPr sz="4000">
              <a:solidFill>
                <a:schemeClr val="lt1"/>
              </a:solidFill>
              <a:latin typeface="Humanst521 Cn BT" panose="020B0506020204030204" pitchFamily="34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3" name="Google Shape;1353;p39">
            <a:extLst>
              <a:ext uri="{FF2B5EF4-FFF2-40B4-BE49-F238E27FC236}">
                <a16:creationId xmlns:a16="http://schemas.microsoft.com/office/drawing/2014/main" id="{4C199FDD-7DCC-225B-4CBB-7A7B0DBBD3DD}"/>
              </a:ext>
            </a:extLst>
          </p:cNvPr>
          <p:cNvSpPr txBox="1"/>
          <p:nvPr/>
        </p:nvSpPr>
        <p:spPr>
          <a:xfrm>
            <a:off x="8543979" y="3717757"/>
            <a:ext cx="1741109" cy="5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Economía</a:t>
            </a:r>
            <a:endParaRPr sz="4000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691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0ED9D0B-9AAD-8AE9-5462-C15950A96A12}"/>
              </a:ext>
            </a:extLst>
          </p:cNvPr>
          <p:cNvSpPr txBox="1">
            <a:spLocks/>
          </p:cNvSpPr>
          <p:nvPr/>
        </p:nvSpPr>
        <p:spPr>
          <a:xfrm>
            <a:off x="361508" y="365126"/>
            <a:ext cx="6932428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>
                <a:latin typeface="Humanst521 XBdCn BT" panose="020B0906030504020204" pitchFamily="34" charset="0"/>
              </a:rPr>
              <a:t>REFERENCIAS BIBLIOGRÁFICAS</a:t>
            </a:r>
            <a:endParaRPr lang="es-CO" sz="40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1F9E6EF-C3E0-F771-72A7-1782465F496B}"/>
              </a:ext>
            </a:extLst>
          </p:cNvPr>
          <p:cNvSpPr txBox="1"/>
          <p:nvPr/>
        </p:nvSpPr>
        <p:spPr>
          <a:xfrm>
            <a:off x="1215483" y="922015"/>
            <a:ext cx="10392937" cy="556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Acosta, J. (5 de Noviembre de 2023).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La resistencia a la reindustrialización para el desarrollo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Razón Pública: https://razonpublica.com/la-resistencia-la-reindustrializacion-desarrollo/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Arduino. (2024).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Software | Arduino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https://www.arduino.cc/en/software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Bolton, W. (2015). </a:t>
            </a:r>
            <a:r>
              <a:rPr lang="en-US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Programmable Logic Controllers</a:t>
            </a:r>
            <a:r>
              <a:rPr lang="en-US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(Sixth Edition ed.). 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Oxford: Elsevier. Obtenido de https://www.academia.edu/94987128/William_Bolton_Programmable_Logic_Controllers_Sixth_Edition_Newnes_2015_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Borja Calvo, L. (2019).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Adquisición de datos desde plataforma IOT2040. Protocolos Modbus/TCP y OPC UA.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Universidad del País Vasco: Tesis de grado. Obtenido de https://addi.ehu.es/bitstream/handle/10810/36491/TFG-%20Borja%20Calvo.pdf?sequence=2&amp;isAllowed=y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Cajamarca, I. (13 de Noviembre de 2021).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Industrias estarán frenadas hasta 2023 ante la crisis generada por la escasez de chips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Diario la República: https://www.larepublica.co/internet-economy/industrias-estaran-frenadas-hasta-2023-ante-la-crisis-generada-por-la-escasez-de-chips-3261411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Creus, A. (2010).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Instrumentación Industrial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(octava edición ed.). Alfaomega Grupo Editor S.A.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EasyEDA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(2024).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Simulador de circuitos y diseño de circuitos impresos online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https://easyeda.com/es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Electrónico, T. (15 de Marzo de 2022). </a:t>
            </a:r>
            <a:r>
              <a:rPr lang="es-CO" sz="15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Comunicación MODBUS TCP (Servidor-Cliente) entre PLC Siemens S7-1200 y ESP32</a:t>
            </a:r>
            <a:r>
              <a:rPr lang="es-CO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n-US" sz="15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</a:t>
            </a:r>
            <a:r>
              <a:rPr lang="en-US" sz="15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de YouTube: https://youtu.be/CzEdDJVsmAM</a:t>
            </a:r>
            <a:endParaRPr lang="es-CO" sz="1500">
              <a:effectLst/>
              <a:latin typeface="Humanst521 Cn BT" panose="020B0506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5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A6271A-812A-262A-50B1-0BB564145E17}"/>
              </a:ext>
            </a:extLst>
          </p:cNvPr>
          <p:cNvSpPr txBox="1"/>
          <p:nvPr/>
        </p:nvSpPr>
        <p:spPr>
          <a:xfrm>
            <a:off x="1296330" y="1172226"/>
            <a:ext cx="10434753" cy="543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</a:pPr>
            <a:r>
              <a:rPr lang="en-US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Emelianov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(2024). 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Most complete Modbus library for Arduino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GitHub: https://github.com/emelianov/modbus-esp8266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Espressif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Systems. (2024). 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ESP32 Wi-Fi &amp; Bluetooth SOC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https://www.espressif.com/en/products/socs/esp32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IPSON.nl. (</a:t>
            </a:r>
            <a:r>
              <a:rPr lang="en-US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s.f.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). </a:t>
            </a:r>
            <a:r>
              <a:rPr lang="en-US" sz="1600" i="1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Opamp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basics - Technology for Art and Education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https://www.ipson.nl/opamp-circuit-examples/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JLCPCB. 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(2024). 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PCB Prototype &amp; PCB Fabrication Manufacturer - JLCPCB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https://jlcpcb.com/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Joan. (2024).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Tutorial del optoacoplador con circuito de E/S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Electrónica Joan: https://electrojoan.com/tutorial-del-optoacoplador-con-circuito-de-e-s/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Labcenter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Electronics. (2024). 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PCB Design and Circuit Simulator Software - Proteus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https://www.labcenter.com/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Lesmes, L. (31 de Enero de 2022).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El impacto de la crisis de contenedores podría ir hasta 2023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Revista Portafolio: https://www.portafolio.co/revista-portafolio/el-impacto-de-la-crisis-de-contenedores-podria-ir-hasta-2023-561156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Mandado, E., Acevedo, J. M., </a:t>
            </a:r>
            <a:r>
              <a:rPr lang="es-CO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Fernandez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, C., &amp; Armesto, J. (2009).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Autómatas programables y sistemas de automatización.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MARCOMBO, S.A. Obtenido de https://www.academia.edu/43582464/Automatas_Programables_y_Sistemas_de_Automatizacion_Parte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MERCUSYS Technologies Co. (2024). </a:t>
            </a:r>
            <a:r>
              <a:rPr lang="en-US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Welcome to MERCUSYS</a:t>
            </a:r>
            <a:r>
              <a:rPr lang="en-US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Obtenido de https://www.mercusys.com/co/</a:t>
            </a:r>
          </a:p>
        </p:txBody>
      </p:sp>
    </p:spTree>
    <p:extLst>
      <p:ext uri="{BB962C8B-B14F-4D97-AF65-F5344CB8AC3E}">
        <p14:creationId xmlns:p14="http://schemas.microsoft.com/office/powerpoint/2010/main" val="1643974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21A62CD-5386-0362-79EC-83C61B9D42BE}"/>
              </a:ext>
            </a:extLst>
          </p:cNvPr>
          <p:cNvSpPr txBox="1"/>
          <p:nvPr/>
        </p:nvSpPr>
        <p:spPr>
          <a:xfrm>
            <a:off x="1262877" y="907641"/>
            <a:ext cx="9319631" cy="543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Mordor </a:t>
            </a:r>
            <a:r>
              <a:rPr lang="es-CO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Intelligence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(2024).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Mercado PLC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Mordor </a:t>
            </a:r>
            <a:r>
              <a:rPr lang="es-CO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Intelligence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: https://www.mordorintelligence.com/es/industry-reports/programmable-logic-controller-plc-market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Sanchis, R., Romero, J., &amp; Ariño, C. (2010).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Automatización Industrial.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España: Publicaciones de la </a:t>
            </a:r>
            <a:r>
              <a:rPr lang="es-CO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Universitat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Jaume I.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Schneider Electric. (2020).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Funciones TCP/IP Modbus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Schneider Electric: https://product-help.schneider-electric.com/ED/PowerTag/Smartlink_SIB/EDMS/DOCA0123ES/DOCA0123xx/Details_of_Modbus_Functions/Details_of_Modbus_Functions-2.htm#XREF_D_SE_0060560_1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Siemens. (2024). 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TIA Portal - Siemens Global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https://www.siemens.com/global/en/products/automation/industry-software/automation-software/tia-portal.html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WiAutomation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(2024). </a:t>
            </a:r>
            <a:r>
              <a:rPr lang="es-CO" sz="1600" i="1" err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WiAutomation</a:t>
            </a:r>
            <a:r>
              <a:rPr lang="es-CO" sz="1600" i="1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 | Proveedor de repuestos de automatización</a:t>
            </a: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. Obtenido de https://co.wiautomation.com/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https://www.freepik.com/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s-CO" sz="1600">
                <a:effectLst/>
                <a:latin typeface="Humanst521 Cn BT" panose="020B0506020204030204" pitchFamily="34" charset="0"/>
                <a:ea typeface="Calibri" panose="020F0502020204030204" pitchFamily="34" charset="0"/>
              </a:rPr>
              <a:t>https://slidesgo.com/?utm_source=Slidesgo_template&amp;utm_medium=referral-link&amp;utm_campaign=SG_Credits&amp;utm_content=slidesgo</a:t>
            </a:r>
          </a:p>
        </p:txBody>
      </p:sp>
    </p:spTree>
    <p:extLst>
      <p:ext uri="{BB962C8B-B14F-4D97-AF65-F5344CB8AC3E}">
        <p14:creationId xmlns:p14="http://schemas.microsoft.com/office/powerpoint/2010/main" val="20487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71E25-FD40-76E0-BA25-38AEE9B1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365126"/>
            <a:ext cx="6831667" cy="745864"/>
          </a:xfrm>
        </p:spPr>
        <p:txBody>
          <a:bodyPr/>
          <a:lstStyle/>
          <a:p>
            <a:r>
              <a:rPr lang="es-MX">
                <a:latin typeface="Humanst521 XBdCn BT" panose="020B0906030504020204" pitchFamily="34" charset="0"/>
              </a:rPr>
              <a:t>INTRODUCCIÓN</a:t>
            </a:r>
            <a:endParaRPr lang="es-CO"/>
          </a:p>
        </p:txBody>
      </p:sp>
      <p:grpSp>
        <p:nvGrpSpPr>
          <p:cNvPr id="4" name="Google Shape;1194;p37">
            <a:extLst>
              <a:ext uri="{FF2B5EF4-FFF2-40B4-BE49-F238E27FC236}">
                <a16:creationId xmlns:a16="http://schemas.microsoft.com/office/drawing/2014/main" id="{F6D7BB23-AD9A-6D1B-7EB3-279AE24B73EC}"/>
              </a:ext>
            </a:extLst>
          </p:cNvPr>
          <p:cNvGrpSpPr/>
          <p:nvPr/>
        </p:nvGrpSpPr>
        <p:grpSpPr>
          <a:xfrm>
            <a:off x="2927350" y="2899065"/>
            <a:ext cx="8470313" cy="808519"/>
            <a:chOff x="2372862" y="1927278"/>
            <a:chExt cx="8488219" cy="808519"/>
          </a:xfrm>
        </p:grpSpPr>
        <p:cxnSp>
          <p:nvCxnSpPr>
            <p:cNvPr id="5" name="Google Shape;1195;p37">
              <a:extLst>
                <a:ext uri="{FF2B5EF4-FFF2-40B4-BE49-F238E27FC236}">
                  <a16:creationId xmlns:a16="http://schemas.microsoft.com/office/drawing/2014/main" id="{FB71F9B4-BD3E-97E7-D6D9-B465BD53E86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2372862" y="2310147"/>
              <a:ext cx="3565341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1196;p37">
              <a:extLst>
                <a:ext uri="{FF2B5EF4-FFF2-40B4-BE49-F238E27FC236}">
                  <a16:creationId xmlns:a16="http://schemas.microsoft.com/office/drawing/2014/main" id="{8757C1B1-8AB6-428B-1442-5A069FE373D2}"/>
                </a:ext>
              </a:extLst>
            </p:cNvPr>
            <p:cNvSpPr/>
            <p:nvPr/>
          </p:nvSpPr>
          <p:spPr>
            <a:xfrm>
              <a:off x="5938203" y="2173947"/>
              <a:ext cx="272401" cy="2724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7;p37">
              <a:extLst>
                <a:ext uri="{FF2B5EF4-FFF2-40B4-BE49-F238E27FC236}">
                  <a16:creationId xmlns:a16="http://schemas.microsoft.com/office/drawing/2014/main" id="{8946F604-E8CB-D59B-CB54-F305E1A05F97}"/>
                </a:ext>
              </a:extLst>
            </p:cNvPr>
            <p:cNvSpPr/>
            <p:nvPr/>
          </p:nvSpPr>
          <p:spPr>
            <a:xfrm>
              <a:off x="5970452" y="2212421"/>
              <a:ext cx="204600" cy="204600"/>
            </a:xfrm>
            <a:prstGeom prst="ellipse">
              <a:avLst/>
            </a:prstGeom>
            <a:solidFill>
              <a:srgbClr val="75A9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8;p37">
              <a:extLst>
                <a:ext uri="{FF2B5EF4-FFF2-40B4-BE49-F238E27FC236}">
                  <a16:creationId xmlns:a16="http://schemas.microsoft.com/office/drawing/2014/main" id="{7DAA5662-67BF-EAB6-4E9A-D6AC6B72764D}"/>
                </a:ext>
              </a:extLst>
            </p:cNvPr>
            <p:cNvSpPr/>
            <p:nvPr/>
          </p:nvSpPr>
          <p:spPr>
            <a:xfrm>
              <a:off x="2960625" y="1927278"/>
              <a:ext cx="2477447" cy="808519"/>
            </a:xfrm>
            <a:prstGeom prst="roundRect">
              <a:avLst>
                <a:gd name="adj" fmla="val 50000"/>
              </a:avLst>
            </a:prstGeom>
            <a:solidFill>
              <a:srgbClr val="75A97E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Humanst521 Cn BT" panose="020B0506020204030204" pitchFamily="34" charset="0"/>
                  <a:sym typeface="Fira Sans Extra Condensed Medium"/>
                </a:rPr>
                <a:t>Incremento en los precios de productos tecnológicos</a:t>
              </a:r>
              <a:endParaRPr sz="2400">
                <a:solidFill>
                  <a:srgbClr val="FFFFFF"/>
                </a:solidFill>
                <a:latin typeface="Humanst521 Cn BT" panose="020B0506020204030204" pitchFamily="34" charset="0"/>
              </a:endParaRPr>
            </a:p>
          </p:txBody>
        </p:sp>
        <p:sp>
          <p:nvSpPr>
            <p:cNvPr id="9" name="Google Shape;1199;p37">
              <a:extLst>
                <a:ext uri="{FF2B5EF4-FFF2-40B4-BE49-F238E27FC236}">
                  <a16:creationId xmlns:a16="http://schemas.microsoft.com/office/drawing/2014/main" id="{55E66F33-A0B1-5E39-42C0-182965685244}"/>
                </a:ext>
              </a:extLst>
            </p:cNvPr>
            <p:cNvSpPr txBox="1"/>
            <p:nvPr/>
          </p:nvSpPr>
          <p:spPr>
            <a:xfrm>
              <a:off x="6393062" y="2030189"/>
              <a:ext cx="4468019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Escasez de semiconductores                      Precios elevados</a:t>
              </a:r>
              <a:endParaRPr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oogle Shape;1200;p37">
            <a:extLst>
              <a:ext uri="{FF2B5EF4-FFF2-40B4-BE49-F238E27FC236}">
                <a16:creationId xmlns:a16="http://schemas.microsoft.com/office/drawing/2014/main" id="{7F8782AC-3C25-A1A2-04D3-523554B4C47A}"/>
              </a:ext>
            </a:extLst>
          </p:cNvPr>
          <p:cNvGrpSpPr/>
          <p:nvPr/>
        </p:nvGrpSpPr>
        <p:grpSpPr>
          <a:xfrm>
            <a:off x="2696297" y="1992809"/>
            <a:ext cx="9275963" cy="957098"/>
            <a:chOff x="2111558" y="1105908"/>
            <a:chExt cx="8643931" cy="865645"/>
          </a:xfrm>
        </p:grpSpPr>
        <p:sp>
          <p:nvSpPr>
            <p:cNvPr id="11" name="Google Shape;1201;p37">
              <a:extLst>
                <a:ext uri="{FF2B5EF4-FFF2-40B4-BE49-F238E27FC236}">
                  <a16:creationId xmlns:a16="http://schemas.microsoft.com/office/drawing/2014/main" id="{B33DF7EF-4A77-BA3B-88D5-80B36DDB57BD}"/>
                </a:ext>
              </a:extLst>
            </p:cNvPr>
            <p:cNvSpPr/>
            <p:nvPr/>
          </p:nvSpPr>
          <p:spPr>
            <a:xfrm>
              <a:off x="5633850" y="1331463"/>
              <a:ext cx="272400" cy="2724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2;p37">
              <a:extLst>
                <a:ext uri="{FF2B5EF4-FFF2-40B4-BE49-F238E27FC236}">
                  <a16:creationId xmlns:a16="http://schemas.microsoft.com/office/drawing/2014/main" id="{0181F7DD-2141-0F48-9292-896CD7FF650C}"/>
                </a:ext>
              </a:extLst>
            </p:cNvPr>
            <p:cNvSpPr/>
            <p:nvPr/>
          </p:nvSpPr>
          <p:spPr>
            <a:xfrm>
              <a:off x="5667869" y="1365481"/>
              <a:ext cx="204600" cy="204600"/>
            </a:xfrm>
            <a:prstGeom prst="ellipse">
              <a:avLst/>
            </a:prstGeom>
            <a:solidFill>
              <a:srgbClr val="6AC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203;p37">
              <a:extLst>
                <a:ext uri="{FF2B5EF4-FFF2-40B4-BE49-F238E27FC236}">
                  <a16:creationId xmlns:a16="http://schemas.microsoft.com/office/drawing/2014/main" id="{9DDDABCE-5766-54F3-1751-993ACA09389B}"/>
                </a:ext>
              </a:extLst>
            </p:cNvPr>
            <p:cNvCxnSpPr>
              <a:cxnSpLocks/>
              <a:stCxn id="29" idx="7"/>
              <a:endCxn id="11" idx="2"/>
            </p:cNvCxnSpPr>
            <p:nvPr/>
          </p:nvCxnSpPr>
          <p:spPr>
            <a:xfrm rot="5400000" flipH="1" flipV="1">
              <a:off x="3620759" y="-41537"/>
              <a:ext cx="503889" cy="3522292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205;p37">
              <a:extLst>
                <a:ext uri="{FF2B5EF4-FFF2-40B4-BE49-F238E27FC236}">
                  <a16:creationId xmlns:a16="http://schemas.microsoft.com/office/drawing/2014/main" id="{B7506494-9CD2-493C-830F-BC5ED1B02D2E}"/>
                </a:ext>
              </a:extLst>
            </p:cNvPr>
            <p:cNvSpPr/>
            <p:nvPr/>
          </p:nvSpPr>
          <p:spPr>
            <a:xfrm>
              <a:off x="2873427" y="1105908"/>
              <a:ext cx="2303772" cy="719411"/>
            </a:xfrm>
            <a:prstGeom prst="roundRect">
              <a:avLst>
                <a:gd name="adj" fmla="val 50000"/>
              </a:avLst>
            </a:prstGeom>
            <a:solidFill>
              <a:srgbClr val="6AC68B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MX" sz="2000">
                  <a:solidFill>
                    <a:srgbClr val="FFFFFF"/>
                  </a:solidFill>
                  <a:latin typeface="Humanst521 Cn BT" panose="020B0506020204030204" pitchFamily="34" charset="0"/>
                </a:rPr>
                <a:t>Aumento en la demanda de automatización</a:t>
              </a:r>
              <a:endParaRPr sz="2000">
                <a:solidFill>
                  <a:srgbClr val="FFFFFF"/>
                </a:solidFill>
                <a:latin typeface="Humanst521 Cn BT" panose="020B0506020204030204" pitchFamily="34" charset="0"/>
              </a:endParaRPr>
            </a:p>
          </p:txBody>
        </p:sp>
        <p:sp>
          <p:nvSpPr>
            <p:cNvPr id="15" name="Google Shape;1206;p37">
              <a:extLst>
                <a:ext uri="{FF2B5EF4-FFF2-40B4-BE49-F238E27FC236}">
                  <a16:creationId xmlns:a16="http://schemas.microsoft.com/office/drawing/2014/main" id="{180E6258-2C27-61AB-D6F2-6CD7234E4E50}"/>
                </a:ext>
              </a:extLst>
            </p:cNvPr>
            <p:cNvSpPr txBox="1"/>
            <p:nvPr/>
          </p:nvSpPr>
          <p:spPr>
            <a:xfrm>
              <a:off x="5960226" y="1161928"/>
              <a:ext cx="4795263" cy="712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- Procesos industriales                      Incremento de producción </a:t>
              </a: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- Necesidad de monitoreo y control                     Variables mediante PLC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" name="Google Shape;1207;p37">
            <a:extLst>
              <a:ext uri="{FF2B5EF4-FFF2-40B4-BE49-F238E27FC236}">
                <a16:creationId xmlns:a16="http://schemas.microsoft.com/office/drawing/2014/main" id="{A7D73320-E029-1BF3-3A46-2958169A028D}"/>
              </a:ext>
            </a:extLst>
          </p:cNvPr>
          <p:cNvGrpSpPr/>
          <p:nvPr/>
        </p:nvGrpSpPr>
        <p:grpSpPr>
          <a:xfrm>
            <a:off x="2696296" y="4456063"/>
            <a:ext cx="8904657" cy="1229729"/>
            <a:chOff x="2142085" y="3323184"/>
            <a:chExt cx="8904657" cy="1048671"/>
          </a:xfrm>
        </p:grpSpPr>
        <p:cxnSp>
          <p:nvCxnSpPr>
            <p:cNvPr id="17" name="Google Shape;1208;p37">
              <a:extLst>
                <a:ext uri="{FF2B5EF4-FFF2-40B4-BE49-F238E27FC236}">
                  <a16:creationId xmlns:a16="http://schemas.microsoft.com/office/drawing/2014/main" id="{4FB6993D-8FF8-76A9-FD9A-90D5611D47BD}"/>
                </a:ext>
              </a:extLst>
            </p:cNvPr>
            <p:cNvCxnSpPr>
              <a:cxnSpLocks/>
              <a:stCxn id="29" idx="5"/>
            </p:cNvCxnSpPr>
            <p:nvPr/>
          </p:nvCxnSpPr>
          <p:spPr>
            <a:xfrm rot="16200000" flipH="1">
              <a:off x="3673289" y="1791980"/>
              <a:ext cx="717432" cy="3779839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209;p37">
              <a:extLst>
                <a:ext uri="{FF2B5EF4-FFF2-40B4-BE49-F238E27FC236}">
                  <a16:creationId xmlns:a16="http://schemas.microsoft.com/office/drawing/2014/main" id="{8942DBBF-5302-7CE6-9A20-2DA873C96295}"/>
                </a:ext>
              </a:extLst>
            </p:cNvPr>
            <p:cNvSpPr/>
            <p:nvPr/>
          </p:nvSpPr>
          <p:spPr>
            <a:xfrm>
              <a:off x="5932437" y="3928210"/>
              <a:ext cx="272400" cy="21347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;p37">
              <a:extLst>
                <a:ext uri="{FF2B5EF4-FFF2-40B4-BE49-F238E27FC236}">
                  <a16:creationId xmlns:a16="http://schemas.microsoft.com/office/drawing/2014/main" id="{1F77DC59-3D45-0157-8D52-CEA1DAA80CF5}"/>
                </a:ext>
              </a:extLst>
            </p:cNvPr>
            <p:cNvSpPr/>
            <p:nvPr/>
          </p:nvSpPr>
          <p:spPr>
            <a:xfrm>
              <a:off x="5966054" y="3952733"/>
              <a:ext cx="217583" cy="161846"/>
            </a:xfrm>
            <a:prstGeom prst="ellipse">
              <a:avLst/>
            </a:prstGeom>
            <a:solidFill>
              <a:srgbClr val="25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1;p37">
              <a:extLst>
                <a:ext uri="{FF2B5EF4-FFF2-40B4-BE49-F238E27FC236}">
                  <a16:creationId xmlns:a16="http://schemas.microsoft.com/office/drawing/2014/main" id="{F0B42274-8B96-DB62-AFEC-7DB1D6DDF359}"/>
                </a:ext>
              </a:extLst>
            </p:cNvPr>
            <p:cNvSpPr/>
            <p:nvPr/>
          </p:nvSpPr>
          <p:spPr>
            <a:xfrm>
              <a:off x="2959662" y="3669875"/>
              <a:ext cx="2472221" cy="701980"/>
            </a:xfrm>
            <a:prstGeom prst="roundRect">
              <a:avLst>
                <a:gd name="adj" fmla="val 50000"/>
              </a:avLst>
            </a:prstGeom>
            <a:solidFill>
              <a:srgbClr val="256D33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Humanst521 Cn BT" panose="020B0506020204030204" pitchFamily="34" charset="0"/>
                  <a:sym typeface="Fira Sans Extra Condensed Medium"/>
                </a:rPr>
                <a:t>Dependencia tecnológica externa</a:t>
              </a:r>
              <a:endParaRPr sz="2400">
                <a:solidFill>
                  <a:srgbClr val="FFFFFF"/>
                </a:solidFill>
                <a:latin typeface="Humanst521 Cn BT" panose="020B0506020204030204" pitchFamily="34" charset="0"/>
              </a:endParaRPr>
            </a:p>
          </p:txBody>
        </p:sp>
        <p:sp>
          <p:nvSpPr>
            <p:cNvPr id="21" name="Google Shape;1212;p37">
              <a:extLst>
                <a:ext uri="{FF2B5EF4-FFF2-40B4-BE49-F238E27FC236}">
                  <a16:creationId xmlns:a16="http://schemas.microsoft.com/office/drawing/2014/main" id="{C3407F48-7980-B5DB-83F8-6C51F7C37A6F}"/>
                </a:ext>
              </a:extLst>
            </p:cNvPr>
            <p:cNvSpPr txBox="1"/>
            <p:nvPr/>
          </p:nvSpPr>
          <p:spPr>
            <a:xfrm>
              <a:off x="6356916" y="3773164"/>
              <a:ext cx="4689826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Tecnologías importadas                   Impacto desarrollo económico</a:t>
              </a:r>
              <a:endParaRPr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" name="Google Shape;1213;p37">
            <a:extLst>
              <a:ext uri="{FF2B5EF4-FFF2-40B4-BE49-F238E27FC236}">
                <a16:creationId xmlns:a16="http://schemas.microsoft.com/office/drawing/2014/main" id="{7C20E41A-AF5D-87D0-AEBE-868116BDF8CD}"/>
              </a:ext>
            </a:extLst>
          </p:cNvPr>
          <p:cNvGrpSpPr/>
          <p:nvPr/>
        </p:nvGrpSpPr>
        <p:grpSpPr>
          <a:xfrm>
            <a:off x="2814109" y="3906465"/>
            <a:ext cx="9225138" cy="781916"/>
            <a:chOff x="2259898" y="2781220"/>
            <a:chExt cx="9225138" cy="850869"/>
          </a:xfrm>
        </p:grpSpPr>
        <p:cxnSp>
          <p:nvCxnSpPr>
            <p:cNvPr id="23" name="Google Shape;1214;p37">
              <a:extLst>
                <a:ext uri="{FF2B5EF4-FFF2-40B4-BE49-F238E27FC236}">
                  <a16:creationId xmlns:a16="http://schemas.microsoft.com/office/drawing/2014/main" id="{4F0A1A90-5DC4-960A-60B5-BC466DC9C26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2259898" y="3174803"/>
              <a:ext cx="3685832" cy="2463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1215;p37">
              <a:extLst>
                <a:ext uri="{FF2B5EF4-FFF2-40B4-BE49-F238E27FC236}">
                  <a16:creationId xmlns:a16="http://schemas.microsoft.com/office/drawing/2014/main" id="{3FD710F0-0755-AB53-F030-2F9143BE0E66}"/>
                </a:ext>
              </a:extLst>
            </p:cNvPr>
            <p:cNvSpPr/>
            <p:nvPr/>
          </p:nvSpPr>
          <p:spPr>
            <a:xfrm>
              <a:off x="5945730" y="3038603"/>
              <a:ext cx="272400" cy="2724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6;p37">
              <a:extLst>
                <a:ext uri="{FF2B5EF4-FFF2-40B4-BE49-F238E27FC236}">
                  <a16:creationId xmlns:a16="http://schemas.microsoft.com/office/drawing/2014/main" id="{6B33DF63-D42E-0604-FA46-BB54134304F5}"/>
                </a:ext>
              </a:extLst>
            </p:cNvPr>
            <p:cNvSpPr/>
            <p:nvPr/>
          </p:nvSpPr>
          <p:spPr>
            <a:xfrm>
              <a:off x="5985654" y="3077485"/>
              <a:ext cx="192335" cy="202958"/>
            </a:xfrm>
            <a:prstGeom prst="ellipse">
              <a:avLst/>
            </a:prstGeom>
            <a:solidFill>
              <a:srgbClr val="469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7;p37">
              <a:extLst>
                <a:ext uri="{FF2B5EF4-FFF2-40B4-BE49-F238E27FC236}">
                  <a16:creationId xmlns:a16="http://schemas.microsoft.com/office/drawing/2014/main" id="{8EB9B696-00EA-B65F-9616-9C35A3FEEC41}"/>
                </a:ext>
              </a:extLst>
            </p:cNvPr>
            <p:cNvSpPr/>
            <p:nvPr/>
          </p:nvSpPr>
          <p:spPr>
            <a:xfrm>
              <a:off x="2959662" y="2781220"/>
              <a:ext cx="2472221" cy="850869"/>
            </a:xfrm>
            <a:prstGeom prst="roundRect">
              <a:avLst>
                <a:gd name="adj" fmla="val 50000"/>
              </a:avLst>
            </a:prstGeom>
            <a:solidFill>
              <a:srgbClr val="469858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Humanst521 Cn BT" panose="020B0506020204030204" pitchFamily="34" charset="0"/>
                  <a:sym typeface="Fira Sans Extra Condensed Medium"/>
                </a:rPr>
                <a:t>Inestabilidad económica y fluctuación de la moneda</a:t>
              </a:r>
              <a:endParaRPr sz="2400">
                <a:solidFill>
                  <a:srgbClr val="FFFFFF"/>
                </a:solidFill>
                <a:latin typeface="Humanst521 Cn BT" panose="020B0506020204030204" pitchFamily="34" charset="0"/>
              </a:endParaRPr>
            </a:p>
          </p:txBody>
        </p:sp>
        <p:sp>
          <p:nvSpPr>
            <p:cNvPr id="27" name="Google Shape;1218;p37">
              <a:extLst>
                <a:ext uri="{FF2B5EF4-FFF2-40B4-BE49-F238E27FC236}">
                  <a16:creationId xmlns:a16="http://schemas.microsoft.com/office/drawing/2014/main" id="{EC630EC8-E359-5CC6-0A9A-0A01837883EC}"/>
                </a:ext>
              </a:extLst>
            </p:cNvPr>
            <p:cNvSpPr txBox="1"/>
            <p:nvPr/>
          </p:nvSpPr>
          <p:spPr>
            <a:xfrm>
              <a:off x="6339150" y="2907457"/>
              <a:ext cx="5145886" cy="543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Sector tecnológico                     Equipos tecnológicos costosos</a:t>
              </a:r>
              <a:r>
                <a:rPr lang="es-MX" sz="1400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.</a:t>
              </a:r>
              <a:endParaRPr sz="1400"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219;p37">
            <a:extLst>
              <a:ext uri="{FF2B5EF4-FFF2-40B4-BE49-F238E27FC236}">
                <a16:creationId xmlns:a16="http://schemas.microsoft.com/office/drawing/2014/main" id="{82139C22-9207-2BC9-AFB6-5E9E364E107D}"/>
              </a:ext>
            </a:extLst>
          </p:cNvPr>
          <p:cNvGrpSpPr/>
          <p:nvPr/>
        </p:nvGrpSpPr>
        <p:grpSpPr>
          <a:xfrm>
            <a:off x="878228" y="2637987"/>
            <a:ext cx="2130000" cy="2130000"/>
            <a:chOff x="457200" y="1666200"/>
            <a:chExt cx="2130000" cy="2130000"/>
          </a:xfrm>
        </p:grpSpPr>
        <p:sp>
          <p:nvSpPr>
            <p:cNvPr id="29" name="Google Shape;1204;p37">
              <a:extLst>
                <a:ext uri="{FF2B5EF4-FFF2-40B4-BE49-F238E27FC236}">
                  <a16:creationId xmlns:a16="http://schemas.microsoft.com/office/drawing/2014/main" id="{D5D9B5B6-79BE-B5BA-B28D-80FB408C20F9}"/>
                </a:ext>
              </a:extLst>
            </p:cNvPr>
            <p:cNvSpPr/>
            <p:nvPr/>
          </p:nvSpPr>
          <p:spPr>
            <a:xfrm>
              <a:off x="457200" y="1666200"/>
              <a:ext cx="2130000" cy="21300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0;p37">
              <a:extLst>
                <a:ext uri="{FF2B5EF4-FFF2-40B4-BE49-F238E27FC236}">
                  <a16:creationId xmlns:a16="http://schemas.microsoft.com/office/drawing/2014/main" id="{2D54E321-4650-8CD5-C63D-C8F748D5E8DD}"/>
                </a:ext>
              </a:extLst>
            </p:cNvPr>
            <p:cNvSpPr/>
            <p:nvPr/>
          </p:nvSpPr>
          <p:spPr>
            <a:xfrm>
              <a:off x="675250" y="1884250"/>
              <a:ext cx="1694100" cy="16941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1222;p37">
              <a:extLst>
                <a:ext uri="{FF2B5EF4-FFF2-40B4-BE49-F238E27FC236}">
                  <a16:creationId xmlns:a16="http://schemas.microsoft.com/office/drawing/2014/main" id="{BB87A4F7-64B1-E123-8965-687469925DB5}"/>
                </a:ext>
              </a:extLst>
            </p:cNvPr>
            <p:cNvSpPr txBox="1"/>
            <p:nvPr/>
          </p:nvSpPr>
          <p:spPr>
            <a:xfrm>
              <a:off x="784575" y="2486757"/>
              <a:ext cx="14754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Disminución de la competitividad de las pymes</a:t>
              </a:r>
              <a:endParaRPr sz="2000">
                <a:solidFill>
                  <a:srgbClr val="FFFFFF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" name="Google Shape;1573;p43">
            <a:extLst>
              <a:ext uri="{FF2B5EF4-FFF2-40B4-BE49-F238E27FC236}">
                <a16:creationId xmlns:a16="http://schemas.microsoft.com/office/drawing/2014/main" id="{9D36C894-F2A9-D927-A514-10F4D2AD6238}"/>
              </a:ext>
            </a:extLst>
          </p:cNvPr>
          <p:cNvSpPr/>
          <p:nvPr/>
        </p:nvSpPr>
        <p:spPr>
          <a:xfrm rot="11413511">
            <a:off x="8585155" y="2277050"/>
            <a:ext cx="531430" cy="100853"/>
          </a:xfrm>
          <a:custGeom>
            <a:avLst/>
            <a:gdLst/>
            <a:ahLst/>
            <a:cxnLst/>
            <a:rect l="l" t="t" r="r" b="b"/>
            <a:pathLst>
              <a:path w="7630" h="1448" extrusionOk="0">
                <a:moveTo>
                  <a:pt x="5690" y="1"/>
                </a:moveTo>
                <a:cubicBezTo>
                  <a:pt x="4330" y="1"/>
                  <a:pt x="2974" y="127"/>
                  <a:pt x="1664" y="488"/>
                </a:cubicBezTo>
                <a:cubicBezTo>
                  <a:pt x="1208" y="618"/>
                  <a:pt x="752" y="783"/>
                  <a:pt x="295" y="945"/>
                </a:cubicBezTo>
                <a:cubicBezTo>
                  <a:pt x="326" y="913"/>
                  <a:pt x="326" y="879"/>
                  <a:pt x="360" y="848"/>
                </a:cubicBezTo>
                <a:cubicBezTo>
                  <a:pt x="392" y="718"/>
                  <a:pt x="457" y="618"/>
                  <a:pt x="491" y="522"/>
                </a:cubicBezTo>
                <a:cubicBezTo>
                  <a:pt x="522" y="457"/>
                  <a:pt x="457" y="392"/>
                  <a:pt x="392" y="358"/>
                </a:cubicBezTo>
                <a:cubicBezTo>
                  <a:pt x="326" y="358"/>
                  <a:pt x="295" y="392"/>
                  <a:pt x="261" y="457"/>
                </a:cubicBezTo>
                <a:cubicBezTo>
                  <a:pt x="196" y="587"/>
                  <a:pt x="131" y="749"/>
                  <a:pt x="100" y="879"/>
                </a:cubicBezTo>
                <a:cubicBezTo>
                  <a:pt x="66" y="945"/>
                  <a:pt x="0" y="1044"/>
                  <a:pt x="0" y="1109"/>
                </a:cubicBezTo>
                <a:cubicBezTo>
                  <a:pt x="0" y="1205"/>
                  <a:pt x="66" y="1271"/>
                  <a:pt x="165" y="1271"/>
                </a:cubicBezTo>
                <a:cubicBezTo>
                  <a:pt x="295" y="1304"/>
                  <a:pt x="457" y="1336"/>
                  <a:pt x="621" y="1370"/>
                </a:cubicBezTo>
                <a:cubicBezTo>
                  <a:pt x="783" y="1401"/>
                  <a:pt x="947" y="1401"/>
                  <a:pt x="1078" y="1435"/>
                </a:cubicBezTo>
                <a:cubicBezTo>
                  <a:pt x="1095" y="1443"/>
                  <a:pt x="1112" y="1447"/>
                  <a:pt x="1129" y="1447"/>
                </a:cubicBezTo>
                <a:cubicBezTo>
                  <a:pt x="1175" y="1447"/>
                  <a:pt x="1216" y="1417"/>
                  <a:pt x="1239" y="1370"/>
                </a:cubicBezTo>
                <a:cubicBezTo>
                  <a:pt x="1239" y="1304"/>
                  <a:pt x="1208" y="1239"/>
                  <a:pt x="1143" y="1205"/>
                </a:cubicBezTo>
                <a:cubicBezTo>
                  <a:pt x="978" y="1174"/>
                  <a:pt x="817" y="1174"/>
                  <a:pt x="652" y="1140"/>
                </a:cubicBezTo>
                <a:cubicBezTo>
                  <a:pt x="621" y="1109"/>
                  <a:pt x="587" y="1109"/>
                  <a:pt x="556" y="1109"/>
                </a:cubicBezTo>
                <a:cubicBezTo>
                  <a:pt x="2217" y="423"/>
                  <a:pt x="4043" y="227"/>
                  <a:pt x="5837" y="227"/>
                </a:cubicBezTo>
                <a:cubicBezTo>
                  <a:pt x="6390" y="227"/>
                  <a:pt x="6946" y="261"/>
                  <a:pt x="7499" y="292"/>
                </a:cubicBezTo>
                <a:cubicBezTo>
                  <a:pt x="7629" y="292"/>
                  <a:pt x="7629" y="66"/>
                  <a:pt x="7499" y="66"/>
                </a:cubicBezTo>
                <a:cubicBezTo>
                  <a:pt x="6898" y="25"/>
                  <a:pt x="6294" y="1"/>
                  <a:pt x="569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573;p43">
            <a:extLst>
              <a:ext uri="{FF2B5EF4-FFF2-40B4-BE49-F238E27FC236}">
                <a16:creationId xmlns:a16="http://schemas.microsoft.com/office/drawing/2014/main" id="{C5D81AEE-FE8D-91E5-2A93-2FD78126F28E}"/>
              </a:ext>
            </a:extLst>
          </p:cNvPr>
          <p:cNvSpPr/>
          <p:nvPr/>
        </p:nvSpPr>
        <p:spPr>
          <a:xfrm rot="11266320">
            <a:off x="9411058" y="2538621"/>
            <a:ext cx="531430" cy="100853"/>
          </a:xfrm>
          <a:custGeom>
            <a:avLst/>
            <a:gdLst/>
            <a:ahLst/>
            <a:cxnLst/>
            <a:rect l="l" t="t" r="r" b="b"/>
            <a:pathLst>
              <a:path w="7630" h="1448" extrusionOk="0">
                <a:moveTo>
                  <a:pt x="5690" y="1"/>
                </a:moveTo>
                <a:cubicBezTo>
                  <a:pt x="4330" y="1"/>
                  <a:pt x="2974" y="127"/>
                  <a:pt x="1664" y="488"/>
                </a:cubicBezTo>
                <a:cubicBezTo>
                  <a:pt x="1208" y="618"/>
                  <a:pt x="752" y="783"/>
                  <a:pt x="295" y="945"/>
                </a:cubicBezTo>
                <a:cubicBezTo>
                  <a:pt x="326" y="913"/>
                  <a:pt x="326" y="879"/>
                  <a:pt x="360" y="848"/>
                </a:cubicBezTo>
                <a:cubicBezTo>
                  <a:pt x="392" y="718"/>
                  <a:pt x="457" y="618"/>
                  <a:pt x="491" y="522"/>
                </a:cubicBezTo>
                <a:cubicBezTo>
                  <a:pt x="522" y="457"/>
                  <a:pt x="457" y="392"/>
                  <a:pt x="392" y="358"/>
                </a:cubicBezTo>
                <a:cubicBezTo>
                  <a:pt x="326" y="358"/>
                  <a:pt x="295" y="392"/>
                  <a:pt x="261" y="457"/>
                </a:cubicBezTo>
                <a:cubicBezTo>
                  <a:pt x="196" y="587"/>
                  <a:pt x="131" y="749"/>
                  <a:pt x="100" y="879"/>
                </a:cubicBezTo>
                <a:cubicBezTo>
                  <a:pt x="66" y="945"/>
                  <a:pt x="0" y="1044"/>
                  <a:pt x="0" y="1109"/>
                </a:cubicBezTo>
                <a:cubicBezTo>
                  <a:pt x="0" y="1205"/>
                  <a:pt x="66" y="1271"/>
                  <a:pt x="165" y="1271"/>
                </a:cubicBezTo>
                <a:cubicBezTo>
                  <a:pt x="295" y="1304"/>
                  <a:pt x="457" y="1336"/>
                  <a:pt x="621" y="1370"/>
                </a:cubicBezTo>
                <a:cubicBezTo>
                  <a:pt x="783" y="1401"/>
                  <a:pt x="947" y="1401"/>
                  <a:pt x="1078" y="1435"/>
                </a:cubicBezTo>
                <a:cubicBezTo>
                  <a:pt x="1095" y="1443"/>
                  <a:pt x="1112" y="1447"/>
                  <a:pt x="1129" y="1447"/>
                </a:cubicBezTo>
                <a:cubicBezTo>
                  <a:pt x="1175" y="1447"/>
                  <a:pt x="1216" y="1417"/>
                  <a:pt x="1239" y="1370"/>
                </a:cubicBezTo>
                <a:cubicBezTo>
                  <a:pt x="1239" y="1304"/>
                  <a:pt x="1208" y="1239"/>
                  <a:pt x="1143" y="1205"/>
                </a:cubicBezTo>
                <a:cubicBezTo>
                  <a:pt x="978" y="1174"/>
                  <a:pt x="817" y="1174"/>
                  <a:pt x="652" y="1140"/>
                </a:cubicBezTo>
                <a:cubicBezTo>
                  <a:pt x="621" y="1109"/>
                  <a:pt x="587" y="1109"/>
                  <a:pt x="556" y="1109"/>
                </a:cubicBezTo>
                <a:cubicBezTo>
                  <a:pt x="2217" y="423"/>
                  <a:pt x="4043" y="227"/>
                  <a:pt x="5837" y="227"/>
                </a:cubicBezTo>
                <a:cubicBezTo>
                  <a:pt x="6390" y="227"/>
                  <a:pt x="6946" y="261"/>
                  <a:pt x="7499" y="292"/>
                </a:cubicBezTo>
                <a:cubicBezTo>
                  <a:pt x="7629" y="292"/>
                  <a:pt x="7629" y="66"/>
                  <a:pt x="7499" y="66"/>
                </a:cubicBezTo>
                <a:cubicBezTo>
                  <a:pt x="6898" y="25"/>
                  <a:pt x="6294" y="1"/>
                  <a:pt x="569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73;p43">
            <a:extLst>
              <a:ext uri="{FF2B5EF4-FFF2-40B4-BE49-F238E27FC236}">
                <a16:creationId xmlns:a16="http://schemas.microsoft.com/office/drawing/2014/main" id="{8CED4083-A813-7403-1A9D-BE56ECB26C19}"/>
              </a:ext>
            </a:extLst>
          </p:cNvPr>
          <p:cNvSpPr/>
          <p:nvPr/>
        </p:nvSpPr>
        <p:spPr>
          <a:xfrm rot="11266320">
            <a:off x="9040101" y="3238643"/>
            <a:ext cx="531430" cy="100853"/>
          </a:xfrm>
          <a:custGeom>
            <a:avLst/>
            <a:gdLst/>
            <a:ahLst/>
            <a:cxnLst/>
            <a:rect l="l" t="t" r="r" b="b"/>
            <a:pathLst>
              <a:path w="7630" h="1448" extrusionOk="0">
                <a:moveTo>
                  <a:pt x="5690" y="1"/>
                </a:moveTo>
                <a:cubicBezTo>
                  <a:pt x="4330" y="1"/>
                  <a:pt x="2974" y="127"/>
                  <a:pt x="1664" y="488"/>
                </a:cubicBezTo>
                <a:cubicBezTo>
                  <a:pt x="1208" y="618"/>
                  <a:pt x="752" y="783"/>
                  <a:pt x="295" y="945"/>
                </a:cubicBezTo>
                <a:cubicBezTo>
                  <a:pt x="326" y="913"/>
                  <a:pt x="326" y="879"/>
                  <a:pt x="360" y="848"/>
                </a:cubicBezTo>
                <a:cubicBezTo>
                  <a:pt x="392" y="718"/>
                  <a:pt x="457" y="618"/>
                  <a:pt x="491" y="522"/>
                </a:cubicBezTo>
                <a:cubicBezTo>
                  <a:pt x="522" y="457"/>
                  <a:pt x="457" y="392"/>
                  <a:pt x="392" y="358"/>
                </a:cubicBezTo>
                <a:cubicBezTo>
                  <a:pt x="326" y="358"/>
                  <a:pt x="295" y="392"/>
                  <a:pt x="261" y="457"/>
                </a:cubicBezTo>
                <a:cubicBezTo>
                  <a:pt x="196" y="587"/>
                  <a:pt x="131" y="749"/>
                  <a:pt x="100" y="879"/>
                </a:cubicBezTo>
                <a:cubicBezTo>
                  <a:pt x="66" y="945"/>
                  <a:pt x="0" y="1044"/>
                  <a:pt x="0" y="1109"/>
                </a:cubicBezTo>
                <a:cubicBezTo>
                  <a:pt x="0" y="1205"/>
                  <a:pt x="66" y="1271"/>
                  <a:pt x="165" y="1271"/>
                </a:cubicBezTo>
                <a:cubicBezTo>
                  <a:pt x="295" y="1304"/>
                  <a:pt x="457" y="1336"/>
                  <a:pt x="621" y="1370"/>
                </a:cubicBezTo>
                <a:cubicBezTo>
                  <a:pt x="783" y="1401"/>
                  <a:pt x="947" y="1401"/>
                  <a:pt x="1078" y="1435"/>
                </a:cubicBezTo>
                <a:cubicBezTo>
                  <a:pt x="1095" y="1443"/>
                  <a:pt x="1112" y="1447"/>
                  <a:pt x="1129" y="1447"/>
                </a:cubicBezTo>
                <a:cubicBezTo>
                  <a:pt x="1175" y="1447"/>
                  <a:pt x="1216" y="1417"/>
                  <a:pt x="1239" y="1370"/>
                </a:cubicBezTo>
                <a:cubicBezTo>
                  <a:pt x="1239" y="1304"/>
                  <a:pt x="1208" y="1239"/>
                  <a:pt x="1143" y="1205"/>
                </a:cubicBezTo>
                <a:cubicBezTo>
                  <a:pt x="978" y="1174"/>
                  <a:pt x="817" y="1174"/>
                  <a:pt x="652" y="1140"/>
                </a:cubicBezTo>
                <a:cubicBezTo>
                  <a:pt x="621" y="1109"/>
                  <a:pt x="587" y="1109"/>
                  <a:pt x="556" y="1109"/>
                </a:cubicBezTo>
                <a:cubicBezTo>
                  <a:pt x="2217" y="423"/>
                  <a:pt x="4043" y="227"/>
                  <a:pt x="5837" y="227"/>
                </a:cubicBezTo>
                <a:cubicBezTo>
                  <a:pt x="6390" y="227"/>
                  <a:pt x="6946" y="261"/>
                  <a:pt x="7499" y="292"/>
                </a:cubicBezTo>
                <a:cubicBezTo>
                  <a:pt x="7629" y="292"/>
                  <a:pt x="7629" y="66"/>
                  <a:pt x="7499" y="66"/>
                </a:cubicBezTo>
                <a:cubicBezTo>
                  <a:pt x="6898" y="25"/>
                  <a:pt x="6294" y="1"/>
                  <a:pt x="569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73;p43">
            <a:extLst>
              <a:ext uri="{FF2B5EF4-FFF2-40B4-BE49-F238E27FC236}">
                <a16:creationId xmlns:a16="http://schemas.microsoft.com/office/drawing/2014/main" id="{91D3A2A1-D9A2-1255-D337-6CD9B4F3E880}"/>
              </a:ext>
            </a:extLst>
          </p:cNvPr>
          <p:cNvSpPr/>
          <p:nvPr/>
        </p:nvSpPr>
        <p:spPr>
          <a:xfrm rot="11266320">
            <a:off x="8682035" y="5272347"/>
            <a:ext cx="531430" cy="100853"/>
          </a:xfrm>
          <a:custGeom>
            <a:avLst/>
            <a:gdLst/>
            <a:ahLst/>
            <a:cxnLst/>
            <a:rect l="l" t="t" r="r" b="b"/>
            <a:pathLst>
              <a:path w="7630" h="1448" extrusionOk="0">
                <a:moveTo>
                  <a:pt x="5690" y="1"/>
                </a:moveTo>
                <a:cubicBezTo>
                  <a:pt x="4330" y="1"/>
                  <a:pt x="2974" y="127"/>
                  <a:pt x="1664" y="488"/>
                </a:cubicBezTo>
                <a:cubicBezTo>
                  <a:pt x="1208" y="618"/>
                  <a:pt x="752" y="783"/>
                  <a:pt x="295" y="945"/>
                </a:cubicBezTo>
                <a:cubicBezTo>
                  <a:pt x="326" y="913"/>
                  <a:pt x="326" y="879"/>
                  <a:pt x="360" y="848"/>
                </a:cubicBezTo>
                <a:cubicBezTo>
                  <a:pt x="392" y="718"/>
                  <a:pt x="457" y="618"/>
                  <a:pt x="491" y="522"/>
                </a:cubicBezTo>
                <a:cubicBezTo>
                  <a:pt x="522" y="457"/>
                  <a:pt x="457" y="392"/>
                  <a:pt x="392" y="358"/>
                </a:cubicBezTo>
                <a:cubicBezTo>
                  <a:pt x="326" y="358"/>
                  <a:pt x="295" y="392"/>
                  <a:pt x="261" y="457"/>
                </a:cubicBezTo>
                <a:cubicBezTo>
                  <a:pt x="196" y="587"/>
                  <a:pt x="131" y="749"/>
                  <a:pt x="100" y="879"/>
                </a:cubicBezTo>
                <a:cubicBezTo>
                  <a:pt x="66" y="945"/>
                  <a:pt x="0" y="1044"/>
                  <a:pt x="0" y="1109"/>
                </a:cubicBezTo>
                <a:cubicBezTo>
                  <a:pt x="0" y="1205"/>
                  <a:pt x="66" y="1271"/>
                  <a:pt x="165" y="1271"/>
                </a:cubicBezTo>
                <a:cubicBezTo>
                  <a:pt x="295" y="1304"/>
                  <a:pt x="457" y="1336"/>
                  <a:pt x="621" y="1370"/>
                </a:cubicBezTo>
                <a:cubicBezTo>
                  <a:pt x="783" y="1401"/>
                  <a:pt x="947" y="1401"/>
                  <a:pt x="1078" y="1435"/>
                </a:cubicBezTo>
                <a:cubicBezTo>
                  <a:pt x="1095" y="1443"/>
                  <a:pt x="1112" y="1447"/>
                  <a:pt x="1129" y="1447"/>
                </a:cubicBezTo>
                <a:cubicBezTo>
                  <a:pt x="1175" y="1447"/>
                  <a:pt x="1216" y="1417"/>
                  <a:pt x="1239" y="1370"/>
                </a:cubicBezTo>
                <a:cubicBezTo>
                  <a:pt x="1239" y="1304"/>
                  <a:pt x="1208" y="1239"/>
                  <a:pt x="1143" y="1205"/>
                </a:cubicBezTo>
                <a:cubicBezTo>
                  <a:pt x="978" y="1174"/>
                  <a:pt x="817" y="1174"/>
                  <a:pt x="652" y="1140"/>
                </a:cubicBezTo>
                <a:cubicBezTo>
                  <a:pt x="621" y="1109"/>
                  <a:pt x="587" y="1109"/>
                  <a:pt x="556" y="1109"/>
                </a:cubicBezTo>
                <a:cubicBezTo>
                  <a:pt x="2217" y="423"/>
                  <a:pt x="4043" y="227"/>
                  <a:pt x="5837" y="227"/>
                </a:cubicBezTo>
                <a:cubicBezTo>
                  <a:pt x="6390" y="227"/>
                  <a:pt x="6946" y="261"/>
                  <a:pt x="7499" y="292"/>
                </a:cubicBezTo>
                <a:cubicBezTo>
                  <a:pt x="7629" y="292"/>
                  <a:pt x="7629" y="66"/>
                  <a:pt x="7499" y="66"/>
                </a:cubicBezTo>
                <a:cubicBezTo>
                  <a:pt x="6898" y="25"/>
                  <a:pt x="6294" y="1"/>
                  <a:pt x="569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573;p43">
            <a:extLst>
              <a:ext uri="{FF2B5EF4-FFF2-40B4-BE49-F238E27FC236}">
                <a16:creationId xmlns:a16="http://schemas.microsoft.com/office/drawing/2014/main" id="{C561D4F8-6FC7-9D76-2DFC-9E5C016ACF73}"/>
              </a:ext>
            </a:extLst>
          </p:cNvPr>
          <p:cNvSpPr/>
          <p:nvPr/>
        </p:nvSpPr>
        <p:spPr>
          <a:xfrm rot="11266320">
            <a:off x="8342868" y="4250740"/>
            <a:ext cx="531430" cy="100853"/>
          </a:xfrm>
          <a:custGeom>
            <a:avLst/>
            <a:gdLst/>
            <a:ahLst/>
            <a:cxnLst/>
            <a:rect l="l" t="t" r="r" b="b"/>
            <a:pathLst>
              <a:path w="7630" h="1448" extrusionOk="0">
                <a:moveTo>
                  <a:pt x="5690" y="1"/>
                </a:moveTo>
                <a:cubicBezTo>
                  <a:pt x="4330" y="1"/>
                  <a:pt x="2974" y="127"/>
                  <a:pt x="1664" y="488"/>
                </a:cubicBezTo>
                <a:cubicBezTo>
                  <a:pt x="1208" y="618"/>
                  <a:pt x="752" y="783"/>
                  <a:pt x="295" y="945"/>
                </a:cubicBezTo>
                <a:cubicBezTo>
                  <a:pt x="326" y="913"/>
                  <a:pt x="326" y="879"/>
                  <a:pt x="360" y="848"/>
                </a:cubicBezTo>
                <a:cubicBezTo>
                  <a:pt x="392" y="718"/>
                  <a:pt x="457" y="618"/>
                  <a:pt x="491" y="522"/>
                </a:cubicBezTo>
                <a:cubicBezTo>
                  <a:pt x="522" y="457"/>
                  <a:pt x="457" y="392"/>
                  <a:pt x="392" y="358"/>
                </a:cubicBezTo>
                <a:cubicBezTo>
                  <a:pt x="326" y="358"/>
                  <a:pt x="295" y="392"/>
                  <a:pt x="261" y="457"/>
                </a:cubicBezTo>
                <a:cubicBezTo>
                  <a:pt x="196" y="587"/>
                  <a:pt x="131" y="749"/>
                  <a:pt x="100" y="879"/>
                </a:cubicBezTo>
                <a:cubicBezTo>
                  <a:pt x="66" y="945"/>
                  <a:pt x="0" y="1044"/>
                  <a:pt x="0" y="1109"/>
                </a:cubicBezTo>
                <a:cubicBezTo>
                  <a:pt x="0" y="1205"/>
                  <a:pt x="66" y="1271"/>
                  <a:pt x="165" y="1271"/>
                </a:cubicBezTo>
                <a:cubicBezTo>
                  <a:pt x="295" y="1304"/>
                  <a:pt x="457" y="1336"/>
                  <a:pt x="621" y="1370"/>
                </a:cubicBezTo>
                <a:cubicBezTo>
                  <a:pt x="783" y="1401"/>
                  <a:pt x="947" y="1401"/>
                  <a:pt x="1078" y="1435"/>
                </a:cubicBezTo>
                <a:cubicBezTo>
                  <a:pt x="1095" y="1443"/>
                  <a:pt x="1112" y="1447"/>
                  <a:pt x="1129" y="1447"/>
                </a:cubicBezTo>
                <a:cubicBezTo>
                  <a:pt x="1175" y="1447"/>
                  <a:pt x="1216" y="1417"/>
                  <a:pt x="1239" y="1370"/>
                </a:cubicBezTo>
                <a:cubicBezTo>
                  <a:pt x="1239" y="1304"/>
                  <a:pt x="1208" y="1239"/>
                  <a:pt x="1143" y="1205"/>
                </a:cubicBezTo>
                <a:cubicBezTo>
                  <a:pt x="978" y="1174"/>
                  <a:pt x="817" y="1174"/>
                  <a:pt x="652" y="1140"/>
                </a:cubicBezTo>
                <a:cubicBezTo>
                  <a:pt x="621" y="1109"/>
                  <a:pt x="587" y="1109"/>
                  <a:pt x="556" y="1109"/>
                </a:cubicBezTo>
                <a:cubicBezTo>
                  <a:pt x="2217" y="423"/>
                  <a:pt x="4043" y="227"/>
                  <a:pt x="5837" y="227"/>
                </a:cubicBezTo>
                <a:cubicBezTo>
                  <a:pt x="6390" y="227"/>
                  <a:pt x="6946" y="261"/>
                  <a:pt x="7499" y="292"/>
                </a:cubicBezTo>
                <a:cubicBezTo>
                  <a:pt x="7629" y="292"/>
                  <a:pt x="7629" y="66"/>
                  <a:pt x="7499" y="66"/>
                </a:cubicBezTo>
                <a:cubicBezTo>
                  <a:pt x="6898" y="25"/>
                  <a:pt x="6294" y="1"/>
                  <a:pt x="569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49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55A04D-76B5-4FBC-A0F7-476D1A49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6" y="0"/>
            <a:ext cx="12196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BCAEF-48A7-E6E7-24E2-3C259164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3" y="294969"/>
            <a:ext cx="7010400" cy="865237"/>
          </a:xfrm>
        </p:spPr>
        <p:txBody>
          <a:bodyPr/>
          <a:lstStyle/>
          <a:p>
            <a:pPr algn="ctr"/>
            <a:r>
              <a:rPr lang="es-MX">
                <a:latin typeface="Humanst521 XBdCn BT" panose="020B0906030504020204" pitchFamily="34" charset="0"/>
              </a:rPr>
              <a:t>OBJETIVO GENERAL</a:t>
            </a:r>
            <a:endParaRPr lang="es-CO">
              <a:latin typeface="Humanst521 XBdCn BT" panose="020B0906030504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DD591E-20F3-C7ED-E8A7-A5DB47FCD6D3}"/>
              </a:ext>
            </a:extLst>
          </p:cNvPr>
          <p:cNvSpPr txBox="1"/>
          <p:nvPr/>
        </p:nvSpPr>
        <p:spPr>
          <a:xfrm>
            <a:off x="838200" y="2721166"/>
            <a:ext cx="4747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>
                <a:latin typeface="Humanst521 Cn BT" panose="020B0506020204030204" pitchFamily="34" charset="0"/>
              </a:rPr>
              <a:t>Diseñar e Implementar un prototipo para la expansión de entradas digitales y analógicas para un Controlador Lógico Programable (PLC) con comunicación Modbus. 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C1339E-2DE4-B914-DEB1-5D23F36F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03" y="1582871"/>
            <a:ext cx="4386241" cy="2069437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7A3407F3-BE87-3320-4AB6-CBDC3406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03" y="3689020"/>
            <a:ext cx="4386241" cy="23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63AF0-B94A-CAE1-208C-59873A80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22" y="365125"/>
            <a:ext cx="6924782" cy="837091"/>
          </a:xfrm>
        </p:spPr>
        <p:txBody>
          <a:bodyPr/>
          <a:lstStyle/>
          <a:p>
            <a:r>
              <a:rPr lang="es-MX">
                <a:latin typeface="Humanst521 XBdCn BT" panose="020B0906030504020204" pitchFamily="34" charset="0"/>
              </a:rPr>
              <a:t>OBJETIVOS ESPECÍFICOS</a:t>
            </a:r>
            <a:endParaRPr lang="es-CO"/>
          </a:p>
        </p:txBody>
      </p:sp>
      <p:grpSp>
        <p:nvGrpSpPr>
          <p:cNvPr id="3" name="Google Shape;526;p28">
            <a:extLst>
              <a:ext uri="{FF2B5EF4-FFF2-40B4-BE49-F238E27FC236}">
                <a16:creationId xmlns:a16="http://schemas.microsoft.com/office/drawing/2014/main" id="{E5FC709D-C0C3-78FE-B90B-CADF8ACDB77C}"/>
              </a:ext>
            </a:extLst>
          </p:cNvPr>
          <p:cNvGrpSpPr/>
          <p:nvPr/>
        </p:nvGrpSpPr>
        <p:grpSpPr>
          <a:xfrm>
            <a:off x="2223164" y="4428841"/>
            <a:ext cx="2379418" cy="1093523"/>
            <a:chOff x="805334" y="3391157"/>
            <a:chExt cx="2379418" cy="1093523"/>
          </a:xfrm>
          <a:solidFill>
            <a:srgbClr val="256D33"/>
          </a:solidFill>
        </p:grpSpPr>
        <p:sp>
          <p:nvSpPr>
            <p:cNvPr id="4" name="Google Shape;527;p28">
              <a:extLst>
                <a:ext uri="{FF2B5EF4-FFF2-40B4-BE49-F238E27FC236}">
                  <a16:creationId xmlns:a16="http://schemas.microsoft.com/office/drawing/2014/main" id="{0D0E3B3D-9CAB-3F87-C5A4-39C276B2193B}"/>
                </a:ext>
              </a:extLst>
            </p:cNvPr>
            <p:cNvSpPr/>
            <p:nvPr/>
          </p:nvSpPr>
          <p:spPr>
            <a:xfrm>
              <a:off x="2301386" y="3646743"/>
              <a:ext cx="883367" cy="837927"/>
            </a:xfrm>
            <a:custGeom>
              <a:avLst/>
              <a:gdLst/>
              <a:ahLst/>
              <a:cxnLst/>
              <a:rect l="l" t="t" r="r" b="b"/>
              <a:pathLst>
                <a:path w="42231" h="33025" extrusionOk="0">
                  <a:moveTo>
                    <a:pt x="0" y="33025"/>
                  </a:moveTo>
                  <a:lnTo>
                    <a:pt x="42230" y="10075"/>
                  </a:lnTo>
                  <a:lnTo>
                    <a:pt x="42230" y="1"/>
                  </a:lnTo>
                  <a:lnTo>
                    <a:pt x="0" y="22951"/>
                  </a:lnTo>
                  <a:close/>
                </a:path>
              </a:pathLst>
            </a:custGeom>
            <a:solidFill>
              <a:srgbClr val="6AC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8;p28">
              <a:extLst>
                <a:ext uri="{FF2B5EF4-FFF2-40B4-BE49-F238E27FC236}">
                  <a16:creationId xmlns:a16="http://schemas.microsoft.com/office/drawing/2014/main" id="{15A84E08-56E5-94FE-5D1E-AE782BAF5EF7}"/>
                </a:ext>
              </a:extLst>
            </p:cNvPr>
            <p:cNvSpPr/>
            <p:nvPr/>
          </p:nvSpPr>
          <p:spPr>
            <a:xfrm>
              <a:off x="805334" y="3391157"/>
              <a:ext cx="2379345" cy="837901"/>
            </a:xfrm>
            <a:custGeom>
              <a:avLst/>
              <a:gdLst/>
              <a:ahLst/>
              <a:cxnLst/>
              <a:rect l="l" t="t" r="r" b="b"/>
              <a:pathLst>
                <a:path w="113749" h="33024" extrusionOk="0">
                  <a:moveTo>
                    <a:pt x="71518" y="33024"/>
                  </a:moveTo>
                  <a:lnTo>
                    <a:pt x="113748" y="10074"/>
                  </a:lnTo>
                  <a:lnTo>
                    <a:pt x="42231" y="0"/>
                  </a:lnTo>
                  <a:lnTo>
                    <a:pt x="0" y="229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9;p28">
              <a:extLst>
                <a:ext uri="{FF2B5EF4-FFF2-40B4-BE49-F238E27FC236}">
                  <a16:creationId xmlns:a16="http://schemas.microsoft.com/office/drawing/2014/main" id="{66B07949-F0A8-372A-FD22-3A27352BAF34}"/>
                </a:ext>
              </a:extLst>
            </p:cNvPr>
            <p:cNvSpPr/>
            <p:nvPr/>
          </p:nvSpPr>
          <p:spPr>
            <a:xfrm>
              <a:off x="805334" y="3974312"/>
              <a:ext cx="1495999" cy="510368"/>
            </a:xfrm>
            <a:custGeom>
              <a:avLst/>
              <a:gdLst/>
              <a:ahLst/>
              <a:cxnLst/>
              <a:rect l="l" t="t" r="r" b="b"/>
              <a:pathLst>
                <a:path w="71519" h="20115" extrusionOk="0">
                  <a:moveTo>
                    <a:pt x="0" y="0"/>
                  </a:moveTo>
                  <a:lnTo>
                    <a:pt x="34" y="10074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659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0;p28">
              <a:extLst>
                <a:ext uri="{FF2B5EF4-FFF2-40B4-BE49-F238E27FC236}">
                  <a16:creationId xmlns:a16="http://schemas.microsoft.com/office/drawing/2014/main" id="{968DFE69-7A7C-93A3-8409-087069E48C6D}"/>
                </a:ext>
              </a:extLst>
            </p:cNvPr>
            <p:cNvSpPr/>
            <p:nvPr/>
          </p:nvSpPr>
          <p:spPr>
            <a:xfrm>
              <a:off x="805334" y="3646743"/>
              <a:ext cx="2379345" cy="582324"/>
            </a:xfrm>
            <a:custGeom>
              <a:avLst/>
              <a:gdLst/>
              <a:ahLst/>
              <a:cxnLst/>
              <a:rect l="l" t="t" r="r" b="b"/>
              <a:pathLst>
                <a:path w="113749" h="22951" fill="none" extrusionOk="0">
                  <a:moveTo>
                    <a:pt x="0" y="12910"/>
                  </a:moveTo>
                  <a:lnTo>
                    <a:pt x="71518" y="22951"/>
                  </a:lnTo>
                  <a:lnTo>
                    <a:pt x="113748" y="1"/>
                  </a:lnTo>
                </a:path>
              </a:pathLst>
            </a:custGeom>
            <a:grp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31;p28">
            <a:extLst>
              <a:ext uri="{FF2B5EF4-FFF2-40B4-BE49-F238E27FC236}">
                <a16:creationId xmlns:a16="http://schemas.microsoft.com/office/drawing/2014/main" id="{F5B5B989-E675-4314-33BB-F2B9EBBFF886}"/>
              </a:ext>
            </a:extLst>
          </p:cNvPr>
          <p:cNvSpPr/>
          <p:nvPr/>
        </p:nvSpPr>
        <p:spPr>
          <a:xfrm>
            <a:off x="5409056" y="1921877"/>
            <a:ext cx="6277427" cy="83792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algn="just"/>
            <a:r>
              <a:rPr lang="es-ES" sz="2000">
                <a:latin typeface="Humanst521 Cn BT" panose="020B0506020204030204" pitchFamily="34" charset="0"/>
              </a:rPr>
              <a:t>Diseñar un circuito electrónico basado en microcontrolador que permita manejar entradas y salidas analógicas y digitales.  </a:t>
            </a:r>
          </a:p>
        </p:txBody>
      </p:sp>
      <p:sp>
        <p:nvSpPr>
          <p:cNvPr id="9" name="Google Shape;532;p28">
            <a:extLst>
              <a:ext uri="{FF2B5EF4-FFF2-40B4-BE49-F238E27FC236}">
                <a16:creationId xmlns:a16="http://schemas.microsoft.com/office/drawing/2014/main" id="{55399381-BE0E-B690-BE33-028E7842B651}"/>
              </a:ext>
            </a:extLst>
          </p:cNvPr>
          <p:cNvSpPr/>
          <p:nvPr/>
        </p:nvSpPr>
        <p:spPr>
          <a:xfrm>
            <a:off x="5409057" y="2846178"/>
            <a:ext cx="6277426" cy="9342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>
                <a:latin typeface="Humanst521 Cn BT" panose="020B0506020204030204" pitchFamily="34" charset="0"/>
              </a:rPr>
              <a:t>Seleccionar los componentes electrónicos adecuados para la implementación de la tarjeta electrónica, basado en criterios económicos, de disponibilidad y compatibilidad. 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533;p28">
            <a:extLst>
              <a:ext uri="{FF2B5EF4-FFF2-40B4-BE49-F238E27FC236}">
                <a16:creationId xmlns:a16="http://schemas.microsoft.com/office/drawing/2014/main" id="{4C1E27ED-5493-8631-D73D-F1D4822DCE7F}"/>
              </a:ext>
            </a:extLst>
          </p:cNvPr>
          <p:cNvSpPr/>
          <p:nvPr/>
        </p:nvSpPr>
        <p:spPr>
          <a:xfrm>
            <a:off x="5409056" y="3859861"/>
            <a:ext cx="6277424" cy="99901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algn="just"/>
            <a:r>
              <a:rPr lang="es-ES" sz="2000">
                <a:latin typeface="Humanst521 Cn BT" panose="020B0506020204030204" pitchFamily="34" charset="0"/>
              </a:rPr>
              <a:t>Implementar, mediante MODBUS, la comunicación entre una tarjeta electrónica y un Controlador Lógico Programable (PLC) mediante el uso del software TIA Portal. </a:t>
            </a:r>
            <a:r>
              <a:rPr lang="es-ES" sz="1600">
                <a:latin typeface="Humanst521 Cn BT" panose="020B0506020204030204" pitchFamily="34" charset="0"/>
              </a:rPr>
              <a:t> </a:t>
            </a:r>
          </a:p>
        </p:txBody>
      </p:sp>
      <p:sp>
        <p:nvSpPr>
          <p:cNvPr id="11" name="Google Shape;534;p28">
            <a:extLst>
              <a:ext uri="{FF2B5EF4-FFF2-40B4-BE49-F238E27FC236}">
                <a16:creationId xmlns:a16="http://schemas.microsoft.com/office/drawing/2014/main" id="{510A200E-ED51-9D23-4C0F-EE6908056441}"/>
              </a:ext>
            </a:extLst>
          </p:cNvPr>
          <p:cNvSpPr/>
          <p:nvPr/>
        </p:nvSpPr>
        <p:spPr>
          <a:xfrm>
            <a:off x="5409056" y="4946919"/>
            <a:ext cx="6277423" cy="74744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algn="just"/>
            <a:r>
              <a:rPr lang="es-ES" sz="2000">
                <a:latin typeface="Humanst521 Cn BT" panose="020B0506020204030204" pitchFamily="34" charset="0"/>
              </a:rPr>
              <a:t>Validar la lectura digital/analógica con el Controlador Lógico Programable (PLC) del módulo expansor mediante comunicación Modbus. </a:t>
            </a:r>
          </a:p>
        </p:txBody>
      </p:sp>
      <p:grpSp>
        <p:nvGrpSpPr>
          <p:cNvPr id="12" name="Google Shape;536;p28">
            <a:extLst>
              <a:ext uri="{FF2B5EF4-FFF2-40B4-BE49-F238E27FC236}">
                <a16:creationId xmlns:a16="http://schemas.microsoft.com/office/drawing/2014/main" id="{466BA9FD-6BC0-4836-6B16-E7D5E8BC0C17}"/>
              </a:ext>
            </a:extLst>
          </p:cNvPr>
          <p:cNvGrpSpPr/>
          <p:nvPr/>
        </p:nvGrpSpPr>
        <p:grpSpPr>
          <a:xfrm>
            <a:off x="2076630" y="3805039"/>
            <a:ext cx="2379418" cy="1092685"/>
            <a:chOff x="658800" y="2767355"/>
            <a:chExt cx="2379418" cy="1092685"/>
          </a:xfrm>
          <a:solidFill>
            <a:srgbClr val="469858"/>
          </a:solidFill>
        </p:grpSpPr>
        <p:sp>
          <p:nvSpPr>
            <p:cNvPr id="13" name="Google Shape;537;p28">
              <a:extLst>
                <a:ext uri="{FF2B5EF4-FFF2-40B4-BE49-F238E27FC236}">
                  <a16:creationId xmlns:a16="http://schemas.microsoft.com/office/drawing/2014/main" id="{71ED1AD0-EBFA-E5BE-A2C8-F2F0F15F01C4}"/>
                </a:ext>
              </a:extLst>
            </p:cNvPr>
            <p:cNvSpPr/>
            <p:nvPr/>
          </p:nvSpPr>
          <p:spPr>
            <a:xfrm>
              <a:off x="2154851" y="3022128"/>
              <a:ext cx="883367" cy="837901"/>
            </a:xfrm>
            <a:custGeom>
              <a:avLst/>
              <a:gdLst/>
              <a:ahLst/>
              <a:cxnLst/>
              <a:rect l="l" t="t" r="r" b="b"/>
              <a:pathLst>
                <a:path w="42231" h="33024" extrusionOk="0">
                  <a:moveTo>
                    <a:pt x="0" y="33024"/>
                  </a:moveTo>
                  <a:lnTo>
                    <a:pt x="42230" y="10074"/>
                  </a:lnTo>
                  <a:lnTo>
                    <a:pt x="42230" y="0"/>
                  </a:lnTo>
                  <a:lnTo>
                    <a:pt x="0" y="229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28">
              <a:extLst>
                <a:ext uri="{FF2B5EF4-FFF2-40B4-BE49-F238E27FC236}">
                  <a16:creationId xmlns:a16="http://schemas.microsoft.com/office/drawing/2014/main" id="{1C9A7B27-8322-1D0F-9B0D-5A1043F44E23}"/>
                </a:ext>
              </a:extLst>
            </p:cNvPr>
            <p:cNvSpPr/>
            <p:nvPr/>
          </p:nvSpPr>
          <p:spPr>
            <a:xfrm>
              <a:off x="658800" y="2767355"/>
              <a:ext cx="2379345" cy="837090"/>
            </a:xfrm>
            <a:custGeom>
              <a:avLst/>
              <a:gdLst/>
              <a:ahLst/>
              <a:cxnLst/>
              <a:rect l="l" t="t" r="r" b="b"/>
              <a:pathLst>
                <a:path w="113749" h="32992" extrusionOk="0">
                  <a:moveTo>
                    <a:pt x="71518" y="32991"/>
                  </a:moveTo>
                  <a:lnTo>
                    <a:pt x="113748" y="10041"/>
                  </a:lnTo>
                  <a:lnTo>
                    <a:pt x="42231" y="1"/>
                  </a:lnTo>
                  <a:lnTo>
                    <a:pt x="0" y="229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28">
              <a:extLst>
                <a:ext uri="{FF2B5EF4-FFF2-40B4-BE49-F238E27FC236}">
                  <a16:creationId xmlns:a16="http://schemas.microsoft.com/office/drawing/2014/main" id="{6013A542-BCE7-C9F6-E4A2-8B43EE40DB8C}"/>
                </a:ext>
              </a:extLst>
            </p:cNvPr>
            <p:cNvSpPr/>
            <p:nvPr/>
          </p:nvSpPr>
          <p:spPr>
            <a:xfrm>
              <a:off x="658800" y="3349672"/>
              <a:ext cx="1495999" cy="510368"/>
            </a:xfrm>
            <a:custGeom>
              <a:avLst/>
              <a:gdLst/>
              <a:ahLst/>
              <a:cxnLst/>
              <a:rect l="l" t="t" r="r" b="b"/>
              <a:pathLst>
                <a:path w="71519" h="20115" extrusionOk="0">
                  <a:moveTo>
                    <a:pt x="0" y="1"/>
                  </a:moveTo>
                  <a:lnTo>
                    <a:pt x="34" y="10074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659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28">
              <a:extLst>
                <a:ext uri="{FF2B5EF4-FFF2-40B4-BE49-F238E27FC236}">
                  <a16:creationId xmlns:a16="http://schemas.microsoft.com/office/drawing/2014/main" id="{7461989D-8AFB-6F3E-3685-7EFE3848D8EC}"/>
                </a:ext>
              </a:extLst>
            </p:cNvPr>
            <p:cNvSpPr/>
            <p:nvPr/>
          </p:nvSpPr>
          <p:spPr>
            <a:xfrm>
              <a:off x="658800" y="3022128"/>
              <a:ext cx="2379345" cy="582324"/>
            </a:xfrm>
            <a:custGeom>
              <a:avLst/>
              <a:gdLst/>
              <a:ahLst/>
              <a:cxnLst/>
              <a:rect l="l" t="t" r="r" b="b"/>
              <a:pathLst>
                <a:path w="113749" h="22951" fill="none" extrusionOk="0">
                  <a:moveTo>
                    <a:pt x="0" y="12910"/>
                  </a:moveTo>
                  <a:lnTo>
                    <a:pt x="71518" y="22950"/>
                  </a:lnTo>
                  <a:lnTo>
                    <a:pt x="113748" y="0"/>
                  </a:lnTo>
                </a:path>
              </a:pathLst>
            </a:custGeom>
            <a:grp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41;p28">
            <a:extLst>
              <a:ext uri="{FF2B5EF4-FFF2-40B4-BE49-F238E27FC236}">
                <a16:creationId xmlns:a16="http://schemas.microsoft.com/office/drawing/2014/main" id="{ADF74515-9431-95BD-B1AF-C9E4F1AFFCB6}"/>
              </a:ext>
            </a:extLst>
          </p:cNvPr>
          <p:cNvSpPr/>
          <p:nvPr/>
        </p:nvSpPr>
        <p:spPr>
          <a:xfrm>
            <a:off x="5173907" y="2008251"/>
            <a:ext cx="692807" cy="678139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82"/>
                  <a:pt x="21382" y="27520"/>
                  <a:pt x="13777" y="27520"/>
                </a:cubicBezTo>
                <a:cubicBezTo>
                  <a:pt x="6171" y="27520"/>
                  <a:pt x="0" y="21382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542;p28">
            <a:extLst>
              <a:ext uri="{FF2B5EF4-FFF2-40B4-BE49-F238E27FC236}">
                <a16:creationId xmlns:a16="http://schemas.microsoft.com/office/drawing/2014/main" id="{7607CDAF-FA5E-CAD1-26B6-D4950E76FA2A}"/>
              </a:ext>
            </a:extLst>
          </p:cNvPr>
          <p:cNvSpPr/>
          <p:nvPr/>
        </p:nvSpPr>
        <p:spPr>
          <a:xfrm>
            <a:off x="5173907" y="2955816"/>
            <a:ext cx="692807" cy="719174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" name="Google Shape;543;p28">
            <a:extLst>
              <a:ext uri="{FF2B5EF4-FFF2-40B4-BE49-F238E27FC236}">
                <a16:creationId xmlns:a16="http://schemas.microsoft.com/office/drawing/2014/main" id="{BA32E21F-8393-C511-DCB8-2CB12B4EFBCE}"/>
              </a:ext>
            </a:extLst>
          </p:cNvPr>
          <p:cNvSpPr/>
          <p:nvPr/>
        </p:nvSpPr>
        <p:spPr>
          <a:xfrm>
            <a:off x="5173907" y="3974725"/>
            <a:ext cx="692807" cy="777878"/>
          </a:xfrm>
          <a:custGeom>
            <a:avLst/>
            <a:gdLst/>
            <a:ahLst/>
            <a:cxnLst/>
            <a:rect l="l" t="t" r="r" b="b"/>
            <a:pathLst>
              <a:path w="27554" h="27520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544;p28">
            <a:extLst>
              <a:ext uri="{FF2B5EF4-FFF2-40B4-BE49-F238E27FC236}">
                <a16:creationId xmlns:a16="http://schemas.microsoft.com/office/drawing/2014/main" id="{8CA5C786-3DAC-B7B0-F165-F72B71184956}"/>
              </a:ext>
            </a:extLst>
          </p:cNvPr>
          <p:cNvSpPr/>
          <p:nvPr/>
        </p:nvSpPr>
        <p:spPr>
          <a:xfrm>
            <a:off x="5173907" y="5043935"/>
            <a:ext cx="692807" cy="582012"/>
          </a:xfrm>
          <a:custGeom>
            <a:avLst/>
            <a:gdLst/>
            <a:ahLst/>
            <a:cxnLst/>
            <a:rect l="l" t="t" r="r" b="b"/>
            <a:pathLst>
              <a:path w="27554" h="27521" extrusionOk="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1" name="Google Shape;545;p28">
            <a:extLst>
              <a:ext uri="{FF2B5EF4-FFF2-40B4-BE49-F238E27FC236}">
                <a16:creationId xmlns:a16="http://schemas.microsoft.com/office/drawing/2014/main" id="{6768D7EC-82DD-651C-C893-DDDE3BB8A818}"/>
              </a:ext>
            </a:extLst>
          </p:cNvPr>
          <p:cNvGrpSpPr/>
          <p:nvPr/>
        </p:nvGrpSpPr>
        <p:grpSpPr>
          <a:xfrm>
            <a:off x="2223164" y="3180424"/>
            <a:ext cx="2379418" cy="1093523"/>
            <a:chOff x="805334" y="2142740"/>
            <a:chExt cx="2379418" cy="1093523"/>
          </a:xfrm>
          <a:solidFill>
            <a:srgbClr val="659F6F"/>
          </a:solidFill>
        </p:grpSpPr>
        <p:sp>
          <p:nvSpPr>
            <p:cNvPr id="22" name="Google Shape;546;p28">
              <a:extLst>
                <a:ext uri="{FF2B5EF4-FFF2-40B4-BE49-F238E27FC236}">
                  <a16:creationId xmlns:a16="http://schemas.microsoft.com/office/drawing/2014/main" id="{15FDB305-5ED5-ADD5-40C9-812A4993A122}"/>
                </a:ext>
              </a:extLst>
            </p:cNvPr>
            <p:cNvSpPr/>
            <p:nvPr/>
          </p:nvSpPr>
          <p:spPr>
            <a:xfrm>
              <a:off x="2301386" y="2397488"/>
              <a:ext cx="883367" cy="838764"/>
            </a:xfrm>
            <a:custGeom>
              <a:avLst/>
              <a:gdLst/>
              <a:ahLst/>
              <a:cxnLst/>
              <a:rect l="l" t="t" r="r" b="b"/>
              <a:pathLst>
                <a:path w="42231" h="33058" extrusionOk="0">
                  <a:moveTo>
                    <a:pt x="0" y="33058"/>
                  </a:moveTo>
                  <a:lnTo>
                    <a:pt x="42230" y="10075"/>
                  </a:lnTo>
                  <a:lnTo>
                    <a:pt x="42197" y="1"/>
                  </a:lnTo>
                  <a:lnTo>
                    <a:pt x="0" y="22984"/>
                  </a:lnTo>
                  <a:close/>
                </a:path>
              </a:pathLst>
            </a:custGeom>
            <a:solidFill>
              <a:srgbClr val="469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7;p28">
              <a:extLst>
                <a:ext uri="{FF2B5EF4-FFF2-40B4-BE49-F238E27FC236}">
                  <a16:creationId xmlns:a16="http://schemas.microsoft.com/office/drawing/2014/main" id="{515BA2AD-D4D3-CDF9-3F26-7E4DDEA24528}"/>
                </a:ext>
              </a:extLst>
            </p:cNvPr>
            <p:cNvSpPr/>
            <p:nvPr/>
          </p:nvSpPr>
          <p:spPr>
            <a:xfrm>
              <a:off x="805334" y="2142740"/>
              <a:ext cx="2378634" cy="837901"/>
            </a:xfrm>
            <a:custGeom>
              <a:avLst/>
              <a:gdLst/>
              <a:ahLst/>
              <a:cxnLst/>
              <a:rect l="l" t="t" r="r" b="b"/>
              <a:pathLst>
                <a:path w="113715" h="33024" extrusionOk="0">
                  <a:moveTo>
                    <a:pt x="71518" y="33024"/>
                  </a:moveTo>
                  <a:lnTo>
                    <a:pt x="113715" y="10041"/>
                  </a:lnTo>
                  <a:lnTo>
                    <a:pt x="42231" y="0"/>
                  </a:lnTo>
                  <a:lnTo>
                    <a:pt x="0" y="229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8;p28">
              <a:extLst>
                <a:ext uri="{FF2B5EF4-FFF2-40B4-BE49-F238E27FC236}">
                  <a16:creationId xmlns:a16="http://schemas.microsoft.com/office/drawing/2014/main" id="{3B05C2EC-E569-9A47-0429-66BCACD8CF93}"/>
                </a:ext>
              </a:extLst>
            </p:cNvPr>
            <p:cNvSpPr/>
            <p:nvPr/>
          </p:nvSpPr>
          <p:spPr>
            <a:xfrm>
              <a:off x="805334" y="2725032"/>
              <a:ext cx="1495999" cy="511231"/>
            </a:xfrm>
            <a:custGeom>
              <a:avLst/>
              <a:gdLst/>
              <a:ahLst/>
              <a:cxnLst/>
              <a:rect l="l" t="t" r="r" b="b"/>
              <a:pathLst>
                <a:path w="71519" h="20149" extrusionOk="0">
                  <a:moveTo>
                    <a:pt x="0" y="1"/>
                  </a:moveTo>
                  <a:lnTo>
                    <a:pt x="0" y="10075"/>
                  </a:lnTo>
                  <a:lnTo>
                    <a:pt x="71518" y="20149"/>
                  </a:lnTo>
                  <a:lnTo>
                    <a:pt x="71518" y="10075"/>
                  </a:lnTo>
                  <a:close/>
                </a:path>
              </a:pathLst>
            </a:custGeom>
            <a:solidFill>
              <a:srgbClr val="25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9;p28">
              <a:extLst>
                <a:ext uri="{FF2B5EF4-FFF2-40B4-BE49-F238E27FC236}">
                  <a16:creationId xmlns:a16="http://schemas.microsoft.com/office/drawing/2014/main" id="{77B8F4ED-205D-2044-26BB-46C6DCA424D6}"/>
                </a:ext>
              </a:extLst>
            </p:cNvPr>
            <p:cNvSpPr/>
            <p:nvPr/>
          </p:nvSpPr>
          <p:spPr>
            <a:xfrm>
              <a:off x="821379" y="2397488"/>
              <a:ext cx="2362590" cy="583162"/>
            </a:xfrm>
            <a:custGeom>
              <a:avLst/>
              <a:gdLst/>
              <a:ahLst/>
              <a:cxnLst/>
              <a:rect l="l" t="t" r="r" b="b"/>
              <a:pathLst>
                <a:path w="112948" h="22984" fill="none" extrusionOk="0">
                  <a:moveTo>
                    <a:pt x="1" y="12910"/>
                  </a:moveTo>
                  <a:lnTo>
                    <a:pt x="70751" y="22984"/>
                  </a:lnTo>
                  <a:lnTo>
                    <a:pt x="112948" y="1"/>
                  </a:lnTo>
                </a:path>
              </a:pathLst>
            </a:custGeom>
            <a:grp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550;p28">
            <a:extLst>
              <a:ext uri="{FF2B5EF4-FFF2-40B4-BE49-F238E27FC236}">
                <a16:creationId xmlns:a16="http://schemas.microsoft.com/office/drawing/2014/main" id="{E15B98D1-8398-0DAE-8CCA-7A4A75E88D09}"/>
              </a:ext>
            </a:extLst>
          </p:cNvPr>
          <p:cNvGrpSpPr/>
          <p:nvPr/>
        </p:nvGrpSpPr>
        <p:grpSpPr>
          <a:xfrm>
            <a:off x="2076630" y="2555784"/>
            <a:ext cx="2379418" cy="1093548"/>
            <a:chOff x="658800" y="1518100"/>
            <a:chExt cx="2379418" cy="1093548"/>
          </a:xfrm>
          <a:solidFill>
            <a:srgbClr val="6AC68B"/>
          </a:solidFill>
        </p:grpSpPr>
        <p:sp>
          <p:nvSpPr>
            <p:cNvPr id="27" name="Google Shape;551;p28">
              <a:extLst>
                <a:ext uri="{FF2B5EF4-FFF2-40B4-BE49-F238E27FC236}">
                  <a16:creationId xmlns:a16="http://schemas.microsoft.com/office/drawing/2014/main" id="{6115E269-8D93-249E-E373-DD3329AC0B3A}"/>
                </a:ext>
              </a:extLst>
            </p:cNvPr>
            <p:cNvSpPr/>
            <p:nvPr/>
          </p:nvSpPr>
          <p:spPr>
            <a:xfrm>
              <a:off x="2154851" y="1772873"/>
              <a:ext cx="883367" cy="838764"/>
            </a:xfrm>
            <a:custGeom>
              <a:avLst/>
              <a:gdLst/>
              <a:ahLst/>
              <a:cxnLst/>
              <a:rect l="l" t="t" r="r" b="b"/>
              <a:pathLst>
                <a:path w="42231" h="33058" extrusionOk="0">
                  <a:moveTo>
                    <a:pt x="0" y="33057"/>
                  </a:moveTo>
                  <a:lnTo>
                    <a:pt x="42230" y="10074"/>
                  </a:lnTo>
                  <a:lnTo>
                    <a:pt x="42230" y="0"/>
                  </a:lnTo>
                  <a:lnTo>
                    <a:pt x="0" y="22983"/>
                  </a:lnTo>
                  <a:close/>
                </a:path>
              </a:pathLst>
            </a:custGeom>
            <a:solidFill>
              <a:srgbClr val="25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2;p28">
              <a:extLst>
                <a:ext uri="{FF2B5EF4-FFF2-40B4-BE49-F238E27FC236}">
                  <a16:creationId xmlns:a16="http://schemas.microsoft.com/office/drawing/2014/main" id="{4E13B93B-0DC0-03C7-3E7D-17CA6216D540}"/>
                </a:ext>
              </a:extLst>
            </p:cNvPr>
            <p:cNvSpPr/>
            <p:nvPr/>
          </p:nvSpPr>
          <p:spPr>
            <a:xfrm>
              <a:off x="658800" y="1518100"/>
              <a:ext cx="2379345" cy="837927"/>
            </a:xfrm>
            <a:custGeom>
              <a:avLst/>
              <a:gdLst/>
              <a:ahLst/>
              <a:cxnLst/>
              <a:rect l="l" t="t" r="r" b="b"/>
              <a:pathLst>
                <a:path w="113749" h="33025" extrusionOk="0">
                  <a:moveTo>
                    <a:pt x="71518" y="33024"/>
                  </a:moveTo>
                  <a:lnTo>
                    <a:pt x="113748" y="10041"/>
                  </a:lnTo>
                  <a:lnTo>
                    <a:pt x="42231" y="1"/>
                  </a:lnTo>
                  <a:lnTo>
                    <a:pt x="0" y="229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3;p28">
              <a:extLst>
                <a:ext uri="{FF2B5EF4-FFF2-40B4-BE49-F238E27FC236}">
                  <a16:creationId xmlns:a16="http://schemas.microsoft.com/office/drawing/2014/main" id="{294874EF-B7CC-0161-4DEE-8673C997A0C4}"/>
                </a:ext>
              </a:extLst>
            </p:cNvPr>
            <p:cNvSpPr/>
            <p:nvPr/>
          </p:nvSpPr>
          <p:spPr>
            <a:xfrm>
              <a:off x="658800" y="2101255"/>
              <a:ext cx="1495999" cy="510393"/>
            </a:xfrm>
            <a:custGeom>
              <a:avLst/>
              <a:gdLst/>
              <a:ahLst/>
              <a:cxnLst/>
              <a:rect l="l" t="t" r="r" b="b"/>
              <a:pathLst>
                <a:path w="71519" h="20116" extrusionOk="0">
                  <a:moveTo>
                    <a:pt x="0" y="1"/>
                  </a:moveTo>
                  <a:lnTo>
                    <a:pt x="34" y="10075"/>
                  </a:lnTo>
                  <a:lnTo>
                    <a:pt x="71518" y="20115"/>
                  </a:lnTo>
                  <a:lnTo>
                    <a:pt x="71518" y="10041"/>
                  </a:lnTo>
                  <a:close/>
                </a:path>
              </a:pathLst>
            </a:custGeom>
            <a:solidFill>
              <a:srgbClr val="469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4;p28">
              <a:extLst>
                <a:ext uri="{FF2B5EF4-FFF2-40B4-BE49-F238E27FC236}">
                  <a16:creationId xmlns:a16="http://schemas.microsoft.com/office/drawing/2014/main" id="{EE9BF4D1-4A68-F38C-058C-7E2275C435FA}"/>
                </a:ext>
              </a:extLst>
            </p:cNvPr>
            <p:cNvSpPr/>
            <p:nvPr/>
          </p:nvSpPr>
          <p:spPr>
            <a:xfrm>
              <a:off x="658800" y="1772873"/>
              <a:ext cx="2379345" cy="583162"/>
            </a:xfrm>
            <a:custGeom>
              <a:avLst/>
              <a:gdLst/>
              <a:ahLst/>
              <a:cxnLst/>
              <a:rect l="l" t="t" r="r" b="b"/>
              <a:pathLst>
                <a:path w="113749" h="22984" fill="none" extrusionOk="0">
                  <a:moveTo>
                    <a:pt x="0" y="12943"/>
                  </a:moveTo>
                  <a:lnTo>
                    <a:pt x="71518" y="22983"/>
                  </a:lnTo>
                  <a:lnTo>
                    <a:pt x="113748" y="0"/>
                  </a:lnTo>
                </a:path>
              </a:pathLst>
            </a:custGeom>
            <a:grpFill/>
            <a:ln w="1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33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532BC-8C62-1FF6-F0D7-64B31F75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7" y="278165"/>
            <a:ext cx="6988390" cy="845555"/>
          </a:xfrm>
        </p:spPr>
        <p:txBody>
          <a:bodyPr/>
          <a:lstStyle/>
          <a:p>
            <a:pPr algn="ctr"/>
            <a:r>
              <a:rPr lang="es-MX">
                <a:latin typeface="Humanst521 XBdCn BT" panose="020B0906030504020204" pitchFamily="34" charset="0"/>
              </a:rPr>
              <a:t>METODOLOGÍA</a:t>
            </a:r>
            <a:endParaRPr lang="es-CO"/>
          </a:p>
        </p:txBody>
      </p:sp>
      <p:grpSp>
        <p:nvGrpSpPr>
          <p:cNvPr id="3" name="Google Shape;639;p28">
            <a:extLst>
              <a:ext uri="{FF2B5EF4-FFF2-40B4-BE49-F238E27FC236}">
                <a16:creationId xmlns:a16="http://schemas.microsoft.com/office/drawing/2014/main" id="{A7FE2447-E798-BB4C-0E13-6A6F7B55927C}"/>
              </a:ext>
            </a:extLst>
          </p:cNvPr>
          <p:cNvGrpSpPr/>
          <p:nvPr/>
        </p:nvGrpSpPr>
        <p:grpSpPr>
          <a:xfrm>
            <a:off x="3978343" y="1750516"/>
            <a:ext cx="3838886" cy="3627501"/>
            <a:chOff x="2704714" y="1113702"/>
            <a:chExt cx="3838886" cy="3627501"/>
          </a:xfrm>
        </p:grpSpPr>
        <p:sp>
          <p:nvSpPr>
            <p:cNvPr id="4" name="Google Shape;640;p28">
              <a:extLst>
                <a:ext uri="{FF2B5EF4-FFF2-40B4-BE49-F238E27FC236}">
                  <a16:creationId xmlns:a16="http://schemas.microsoft.com/office/drawing/2014/main" id="{18C3700C-C92F-F117-3DEF-D25BE9C6EC5B}"/>
                </a:ext>
              </a:extLst>
            </p:cNvPr>
            <p:cNvSpPr/>
            <p:nvPr/>
          </p:nvSpPr>
          <p:spPr>
            <a:xfrm>
              <a:off x="2820111" y="3140566"/>
              <a:ext cx="1600594" cy="1600594"/>
            </a:xfrm>
            <a:custGeom>
              <a:avLst/>
              <a:gdLst/>
              <a:ahLst/>
              <a:cxnLst/>
              <a:rect l="l" t="t" r="r" b="b"/>
              <a:pathLst>
                <a:path w="47619" h="47619" extrusionOk="0">
                  <a:moveTo>
                    <a:pt x="23811" y="1"/>
                  </a:moveTo>
                  <a:cubicBezTo>
                    <a:pt x="10675" y="1"/>
                    <a:pt x="1" y="10627"/>
                    <a:pt x="1" y="23808"/>
                  </a:cubicBezTo>
                  <a:cubicBezTo>
                    <a:pt x="1" y="36944"/>
                    <a:pt x="10675" y="47618"/>
                    <a:pt x="23811" y="47618"/>
                  </a:cubicBezTo>
                  <a:cubicBezTo>
                    <a:pt x="36944" y="47618"/>
                    <a:pt x="47618" y="36944"/>
                    <a:pt x="47618" y="23808"/>
                  </a:cubicBezTo>
                  <a:cubicBezTo>
                    <a:pt x="47618" y="10627"/>
                    <a:pt x="36944" y="1"/>
                    <a:pt x="23811" y="1"/>
                  </a:cubicBezTo>
                  <a:close/>
                </a:path>
              </a:pathLst>
            </a:custGeom>
            <a:solidFill>
              <a:srgbClr val="256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1;p28">
              <a:extLst>
                <a:ext uri="{FF2B5EF4-FFF2-40B4-BE49-F238E27FC236}">
                  <a16:creationId xmlns:a16="http://schemas.microsoft.com/office/drawing/2014/main" id="{849F34B9-1F22-34F3-C8BA-C1DDE3141FB7}"/>
                </a:ext>
              </a:extLst>
            </p:cNvPr>
            <p:cNvSpPr/>
            <p:nvPr/>
          </p:nvSpPr>
          <p:spPr>
            <a:xfrm>
              <a:off x="2820219" y="1338422"/>
              <a:ext cx="1600594" cy="1600560"/>
            </a:xfrm>
            <a:custGeom>
              <a:avLst/>
              <a:gdLst/>
              <a:ahLst/>
              <a:cxnLst/>
              <a:rect l="l" t="t" r="r" b="b"/>
              <a:pathLst>
                <a:path w="47619" h="47618" extrusionOk="0">
                  <a:moveTo>
                    <a:pt x="23811" y="0"/>
                  </a:moveTo>
                  <a:cubicBezTo>
                    <a:pt x="10675" y="0"/>
                    <a:pt x="1" y="10630"/>
                    <a:pt x="1" y="23811"/>
                  </a:cubicBezTo>
                  <a:cubicBezTo>
                    <a:pt x="1" y="36943"/>
                    <a:pt x="10675" y="47618"/>
                    <a:pt x="23811" y="47618"/>
                  </a:cubicBezTo>
                  <a:cubicBezTo>
                    <a:pt x="36944" y="47618"/>
                    <a:pt x="47618" y="36943"/>
                    <a:pt x="47618" y="23811"/>
                  </a:cubicBezTo>
                  <a:cubicBezTo>
                    <a:pt x="47618" y="10630"/>
                    <a:pt x="36944" y="0"/>
                    <a:pt x="23811" y="0"/>
                  </a:cubicBezTo>
                  <a:close/>
                </a:path>
              </a:pathLst>
            </a:custGeom>
            <a:solidFill>
              <a:srgbClr val="659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2;p28">
              <a:extLst>
                <a:ext uri="{FF2B5EF4-FFF2-40B4-BE49-F238E27FC236}">
                  <a16:creationId xmlns:a16="http://schemas.microsoft.com/office/drawing/2014/main" id="{53A6B88F-25A3-D23E-D2A2-A3EE49518A42}"/>
                </a:ext>
              </a:extLst>
            </p:cNvPr>
            <p:cNvSpPr/>
            <p:nvPr/>
          </p:nvSpPr>
          <p:spPr>
            <a:xfrm>
              <a:off x="4742064" y="1338422"/>
              <a:ext cx="1600560" cy="1600560"/>
            </a:xfrm>
            <a:custGeom>
              <a:avLst/>
              <a:gdLst/>
              <a:ahLst/>
              <a:cxnLst/>
              <a:rect l="l" t="t" r="r" b="b"/>
              <a:pathLst>
                <a:path w="47618" h="47618" extrusionOk="0">
                  <a:moveTo>
                    <a:pt x="23811" y="0"/>
                  </a:moveTo>
                  <a:cubicBezTo>
                    <a:pt x="10675" y="0"/>
                    <a:pt x="0" y="10630"/>
                    <a:pt x="0" y="23811"/>
                  </a:cubicBezTo>
                  <a:cubicBezTo>
                    <a:pt x="0" y="36943"/>
                    <a:pt x="10675" y="47618"/>
                    <a:pt x="23811" y="47618"/>
                  </a:cubicBezTo>
                  <a:cubicBezTo>
                    <a:pt x="36991" y="47618"/>
                    <a:pt x="47618" y="36943"/>
                    <a:pt x="47618" y="23811"/>
                  </a:cubicBezTo>
                  <a:cubicBezTo>
                    <a:pt x="47618" y="10630"/>
                    <a:pt x="36991" y="0"/>
                    <a:pt x="2381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3;p28">
              <a:extLst>
                <a:ext uri="{FF2B5EF4-FFF2-40B4-BE49-F238E27FC236}">
                  <a16:creationId xmlns:a16="http://schemas.microsoft.com/office/drawing/2014/main" id="{9059FA52-201F-8D8F-8CD1-2D226E3C4317}"/>
                </a:ext>
              </a:extLst>
            </p:cNvPr>
            <p:cNvSpPr/>
            <p:nvPr/>
          </p:nvSpPr>
          <p:spPr>
            <a:xfrm>
              <a:off x="4742064" y="3140633"/>
              <a:ext cx="1600536" cy="1600570"/>
            </a:xfrm>
            <a:custGeom>
              <a:avLst/>
              <a:gdLst/>
              <a:ahLst/>
              <a:cxnLst/>
              <a:rect l="l" t="t" r="r" b="b"/>
              <a:pathLst>
                <a:path w="47618" h="47619" extrusionOk="0">
                  <a:moveTo>
                    <a:pt x="23811" y="1"/>
                  </a:moveTo>
                  <a:cubicBezTo>
                    <a:pt x="10675" y="1"/>
                    <a:pt x="0" y="10627"/>
                    <a:pt x="0" y="23808"/>
                  </a:cubicBezTo>
                  <a:cubicBezTo>
                    <a:pt x="0" y="36944"/>
                    <a:pt x="10675" y="47618"/>
                    <a:pt x="23811" y="47618"/>
                  </a:cubicBezTo>
                  <a:cubicBezTo>
                    <a:pt x="36991" y="47618"/>
                    <a:pt x="47618" y="36944"/>
                    <a:pt x="47618" y="23808"/>
                  </a:cubicBezTo>
                  <a:cubicBezTo>
                    <a:pt x="47618" y="10627"/>
                    <a:pt x="36991" y="1"/>
                    <a:pt x="23811" y="1"/>
                  </a:cubicBezTo>
                  <a:close/>
                </a:path>
              </a:pathLst>
            </a:custGeom>
            <a:solidFill>
              <a:srgbClr val="6AC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4;p28">
              <a:extLst>
                <a:ext uri="{FF2B5EF4-FFF2-40B4-BE49-F238E27FC236}">
                  <a16:creationId xmlns:a16="http://schemas.microsoft.com/office/drawing/2014/main" id="{F910927D-E8CC-AC4D-1014-582179CA1CF2}"/>
                </a:ext>
              </a:extLst>
            </p:cNvPr>
            <p:cNvSpPr/>
            <p:nvPr/>
          </p:nvSpPr>
          <p:spPr>
            <a:xfrm>
              <a:off x="3639253" y="3184327"/>
              <a:ext cx="661451" cy="481996"/>
            </a:xfrm>
            <a:custGeom>
              <a:avLst/>
              <a:gdLst/>
              <a:ahLst/>
              <a:cxnLst/>
              <a:rect l="l" t="t" r="r" b="b"/>
              <a:pathLst>
                <a:path w="19679" h="14340" fill="none" extrusionOk="0">
                  <a:moveTo>
                    <a:pt x="19679" y="14339"/>
                  </a:moveTo>
                  <a:cubicBezTo>
                    <a:pt x="19679" y="14339"/>
                    <a:pt x="16103" y="1623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5;p28">
              <a:extLst>
                <a:ext uri="{FF2B5EF4-FFF2-40B4-BE49-F238E27FC236}">
                  <a16:creationId xmlns:a16="http://schemas.microsoft.com/office/drawing/2014/main" id="{8146CD4A-9DFD-DCAE-9B95-AE5A5FAB7A22}"/>
                </a:ext>
              </a:extLst>
            </p:cNvPr>
            <p:cNvSpPr/>
            <p:nvPr/>
          </p:nvSpPr>
          <p:spPr>
            <a:xfrm>
              <a:off x="3639253" y="1382072"/>
              <a:ext cx="661460" cy="482003"/>
            </a:xfrm>
            <a:custGeom>
              <a:avLst/>
              <a:gdLst/>
              <a:ahLst/>
              <a:cxnLst/>
              <a:rect l="l" t="t" r="r" b="b"/>
              <a:pathLst>
                <a:path w="19679" h="14340" fill="none" extrusionOk="0">
                  <a:moveTo>
                    <a:pt x="19679" y="14339"/>
                  </a:moveTo>
                  <a:cubicBezTo>
                    <a:pt x="19679" y="14339"/>
                    <a:pt x="16103" y="1623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6;p28">
              <a:extLst>
                <a:ext uri="{FF2B5EF4-FFF2-40B4-BE49-F238E27FC236}">
                  <a16:creationId xmlns:a16="http://schemas.microsoft.com/office/drawing/2014/main" id="{C75D7F76-E5CC-A361-0854-14A521621ED7}"/>
                </a:ext>
              </a:extLst>
            </p:cNvPr>
            <p:cNvSpPr/>
            <p:nvPr/>
          </p:nvSpPr>
          <p:spPr>
            <a:xfrm flipH="1">
              <a:off x="4847007" y="3184327"/>
              <a:ext cx="661451" cy="481996"/>
            </a:xfrm>
            <a:custGeom>
              <a:avLst/>
              <a:gdLst/>
              <a:ahLst/>
              <a:cxnLst/>
              <a:rect l="l" t="t" r="r" b="b"/>
              <a:pathLst>
                <a:path w="19679" h="14340" fill="none" extrusionOk="0">
                  <a:moveTo>
                    <a:pt x="19679" y="14339"/>
                  </a:moveTo>
                  <a:cubicBezTo>
                    <a:pt x="19679" y="14339"/>
                    <a:pt x="16103" y="1623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7;p28">
              <a:extLst>
                <a:ext uri="{FF2B5EF4-FFF2-40B4-BE49-F238E27FC236}">
                  <a16:creationId xmlns:a16="http://schemas.microsoft.com/office/drawing/2014/main" id="{85706F9E-5A1C-4FBF-7C67-404D3114C2E4}"/>
                </a:ext>
              </a:extLst>
            </p:cNvPr>
            <p:cNvSpPr/>
            <p:nvPr/>
          </p:nvSpPr>
          <p:spPr>
            <a:xfrm flipH="1">
              <a:off x="4846998" y="1382072"/>
              <a:ext cx="661460" cy="482003"/>
            </a:xfrm>
            <a:custGeom>
              <a:avLst/>
              <a:gdLst/>
              <a:ahLst/>
              <a:cxnLst/>
              <a:rect l="l" t="t" r="r" b="b"/>
              <a:pathLst>
                <a:path w="19679" h="14340" fill="none" extrusionOk="0">
                  <a:moveTo>
                    <a:pt x="19679" y="14339"/>
                  </a:moveTo>
                  <a:cubicBezTo>
                    <a:pt x="19679" y="14339"/>
                    <a:pt x="16103" y="1623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8;p28">
              <a:extLst>
                <a:ext uri="{FF2B5EF4-FFF2-40B4-BE49-F238E27FC236}">
                  <a16:creationId xmlns:a16="http://schemas.microsoft.com/office/drawing/2014/main" id="{4B2CA12F-EF9F-5224-5D4B-A75B428341E3}"/>
                </a:ext>
              </a:extLst>
            </p:cNvPr>
            <p:cNvSpPr/>
            <p:nvPr/>
          </p:nvSpPr>
          <p:spPr>
            <a:xfrm>
              <a:off x="2704714" y="1289306"/>
              <a:ext cx="324529" cy="845556"/>
            </a:xfrm>
            <a:custGeom>
              <a:avLst/>
              <a:gdLst/>
              <a:ahLst/>
              <a:cxnLst/>
              <a:rect l="l" t="t" r="r" b="b"/>
              <a:pathLst>
                <a:path w="9655" h="25156" fill="none" extrusionOk="0">
                  <a:moveTo>
                    <a:pt x="4222" y="25155"/>
                  </a:moveTo>
                  <a:lnTo>
                    <a:pt x="4222" y="5941"/>
                  </a:lnTo>
                  <a:lnTo>
                    <a:pt x="1" y="5941"/>
                  </a:lnTo>
                  <a:lnTo>
                    <a:pt x="1" y="3156"/>
                  </a:lnTo>
                  <a:cubicBezTo>
                    <a:pt x="4222" y="3156"/>
                    <a:pt x="5151" y="1671"/>
                    <a:pt x="5986" y="0"/>
                  </a:cubicBezTo>
                  <a:lnTo>
                    <a:pt x="9654" y="0"/>
                  </a:lnTo>
                  <a:lnTo>
                    <a:pt x="9654" y="9795"/>
                  </a:lnTo>
                  <a:lnTo>
                    <a:pt x="9654" y="25155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9;p28">
              <a:extLst>
                <a:ext uri="{FF2B5EF4-FFF2-40B4-BE49-F238E27FC236}">
                  <a16:creationId xmlns:a16="http://schemas.microsoft.com/office/drawing/2014/main" id="{5E278167-D39A-1C30-4997-6D8E52312FE2}"/>
                </a:ext>
              </a:extLst>
            </p:cNvPr>
            <p:cNvSpPr/>
            <p:nvPr/>
          </p:nvSpPr>
          <p:spPr>
            <a:xfrm>
              <a:off x="2729983" y="3821038"/>
              <a:ext cx="453903" cy="865892"/>
            </a:xfrm>
            <a:custGeom>
              <a:avLst/>
              <a:gdLst/>
              <a:ahLst/>
              <a:cxnLst/>
              <a:rect l="l" t="t" r="r" b="b"/>
              <a:pathLst>
                <a:path w="13504" h="25761" fill="none" extrusionOk="0">
                  <a:moveTo>
                    <a:pt x="13088" y="25761"/>
                  </a:moveTo>
                  <a:lnTo>
                    <a:pt x="0" y="25761"/>
                  </a:lnTo>
                  <a:lnTo>
                    <a:pt x="0" y="22649"/>
                  </a:lnTo>
                  <a:cubicBezTo>
                    <a:pt x="0" y="15131"/>
                    <a:pt x="8956" y="13924"/>
                    <a:pt x="8956" y="6547"/>
                  </a:cubicBezTo>
                  <a:cubicBezTo>
                    <a:pt x="8956" y="4271"/>
                    <a:pt x="8076" y="3669"/>
                    <a:pt x="6635" y="3669"/>
                  </a:cubicBezTo>
                  <a:cubicBezTo>
                    <a:pt x="5198" y="3669"/>
                    <a:pt x="4270" y="4319"/>
                    <a:pt x="4270" y="6175"/>
                  </a:cubicBezTo>
                  <a:lnTo>
                    <a:pt x="4270" y="8867"/>
                  </a:lnTo>
                  <a:lnTo>
                    <a:pt x="0" y="8867"/>
                  </a:lnTo>
                  <a:lnTo>
                    <a:pt x="0" y="6406"/>
                  </a:lnTo>
                  <a:cubicBezTo>
                    <a:pt x="0" y="2321"/>
                    <a:pt x="2273" y="1"/>
                    <a:pt x="6728" y="1"/>
                  </a:cubicBezTo>
                  <a:cubicBezTo>
                    <a:pt x="11183" y="1"/>
                    <a:pt x="13504" y="2321"/>
                    <a:pt x="13504" y="6406"/>
                  </a:cubicBezTo>
                  <a:cubicBezTo>
                    <a:pt x="13504" y="14436"/>
                    <a:pt x="4500" y="17407"/>
                    <a:pt x="4500" y="21584"/>
                  </a:cubicBezTo>
                  <a:lnTo>
                    <a:pt x="4500" y="22141"/>
                  </a:lnTo>
                  <a:lnTo>
                    <a:pt x="13088" y="22141"/>
                  </a:lnTo>
                </a:path>
              </a:pathLst>
            </a:custGeom>
            <a:solidFill>
              <a:schemeClr val="bg2">
                <a:lumMod val="50000"/>
              </a:schemeClr>
            </a:solidFill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0;p28">
              <a:extLst>
                <a:ext uri="{FF2B5EF4-FFF2-40B4-BE49-F238E27FC236}">
                  <a16:creationId xmlns:a16="http://schemas.microsoft.com/office/drawing/2014/main" id="{CA8E9D89-F135-65B4-8A9F-E2DD4376151F}"/>
                </a:ext>
              </a:extLst>
            </p:cNvPr>
            <p:cNvSpPr/>
            <p:nvPr/>
          </p:nvSpPr>
          <p:spPr>
            <a:xfrm>
              <a:off x="6027278" y="3874209"/>
              <a:ext cx="516322" cy="856547"/>
            </a:xfrm>
            <a:custGeom>
              <a:avLst/>
              <a:gdLst/>
              <a:ahLst/>
              <a:cxnLst/>
              <a:rect l="l" t="t" r="r" b="b"/>
              <a:pathLst>
                <a:path w="15361" h="25483" fill="none" extrusionOk="0">
                  <a:moveTo>
                    <a:pt x="8770" y="25482"/>
                  </a:moveTo>
                  <a:lnTo>
                    <a:pt x="8770" y="20886"/>
                  </a:lnTo>
                  <a:lnTo>
                    <a:pt x="0" y="20886"/>
                  </a:lnTo>
                  <a:lnTo>
                    <a:pt x="0" y="17221"/>
                  </a:lnTo>
                  <a:lnTo>
                    <a:pt x="8262" y="1"/>
                  </a:lnTo>
                  <a:lnTo>
                    <a:pt x="13181" y="1"/>
                  </a:lnTo>
                  <a:lnTo>
                    <a:pt x="13181" y="17221"/>
                  </a:lnTo>
                  <a:lnTo>
                    <a:pt x="15361" y="17221"/>
                  </a:lnTo>
                  <a:lnTo>
                    <a:pt x="15361" y="20886"/>
                  </a:lnTo>
                  <a:lnTo>
                    <a:pt x="13181" y="20886"/>
                  </a:lnTo>
                  <a:lnTo>
                    <a:pt x="13181" y="25482"/>
                  </a:lnTo>
                  <a:moveTo>
                    <a:pt x="8770" y="17221"/>
                  </a:moveTo>
                  <a:lnTo>
                    <a:pt x="8770" y="7660"/>
                  </a:lnTo>
                  <a:lnTo>
                    <a:pt x="4177" y="17221"/>
                  </a:lnTo>
                  <a:lnTo>
                    <a:pt x="8770" y="1722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1;p28">
              <a:extLst>
                <a:ext uri="{FF2B5EF4-FFF2-40B4-BE49-F238E27FC236}">
                  <a16:creationId xmlns:a16="http://schemas.microsoft.com/office/drawing/2014/main" id="{F969B93F-4ACE-2FEF-8148-75BD4CCBBE03}"/>
                </a:ext>
              </a:extLst>
            </p:cNvPr>
            <p:cNvSpPr/>
            <p:nvPr/>
          </p:nvSpPr>
          <p:spPr>
            <a:xfrm>
              <a:off x="5993487" y="1113702"/>
              <a:ext cx="454071" cy="875236"/>
            </a:xfrm>
            <a:custGeom>
              <a:avLst/>
              <a:gdLst/>
              <a:ahLst/>
              <a:cxnLst/>
              <a:rect l="l" t="t" r="r" b="b"/>
              <a:pathLst>
                <a:path w="13509" h="26039" fill="none" extrusionOk="0">
                  <a:moveTo>
                    <a:pt x="4456" y="10675"/>
                  </a:moveTo>
                  <a:lnTo>
                    <a:pt x="6220" y="10675"/>
                  </a:lnTo>
                  <a:cubicBezTo>
                    <a:pt x="7939" y="10675"/>
                    <a:pt x="8960" y="9981"/>
                    <a:pt x="8960" y="7983"/>
                  </a:cubicBezTo>
                  <a:lnTo>
                    <a:pt x="8960" y="6546"/>
                  </a:lnTo>
                  <a:cubicBezTo>
                    <a:pt x="8960" y="4270"/>
                    <a:pt x="8076" y="3621"/>
                    <a:pt x="6591" y="3621"/>
                  </a:cubicBezTo>
                  <a:cubicBezTo>
                    <a:pt x="5154" y="3621"/>
                    <a:pt x="4271" y="4319"/>
                    <a:pt x="4271" y="6127"/>
                  </a:cubicBezTo>
                  <a:lnTo>
                    <a:pt x="4271" y="7798"/>
                  </a:lnTo>
                  <a:lnTo>
                    <a:pt x="1" y="7798"/>
                  </a:lnTo>
                  <a:lnTo>
                    <a:pt x="1" y="6405"/>
                  </a:lnTo>
                  <a:cubicBezTo>
                    <a:pt x="1" y="2321"/>
                    <a:pt x="2277" y="1"/>
                    <a:pt x="6732" y="1"/>
                  </a:cubicBezTo>
                  <a:cubicBezTo>
                    <a:pt x="11188" y="1"/>
                    <a:pt x="13508" y="2321"/>
                    <a:pt x="13508" y="6405"/>
                  </a:cubicBezTo>
                  <a:lnTo>
                    <a:pt x="13508" y="7055"/>
                  </a:lnTo>
                  <a:cubicBezTo>
                    <a:pt x="13508" y="9795"/>
                    <a:pt x="12487" y="11510"/>
                    <a:pt x="10304" y="12301"/>
                  </a:cubicBezTo>
                  <a:cubicBezTo>
                    <a:pt x="12580" y="13181"/>
                    <a:pt x="13508" y="15038"/>
                    <a:pt x="13508" y="17637"/>
                  </a:cubicBezTo>
                  <a:lnTo>
                    <a:pt x="13508" y="19634"/>
                  </a:lnTo>
                  <a:cubicBezTo>
                    <a:pt x="13508" y="23718"/>
                    <a:pt x="11188" y="26039"/>
                    <a:pt x="6732" y="26039"/>
                  </a:cubicBezTo>
                  <a:cubicBezTo>
                    <a:pt x="2277" y="26039"/>
                    <a:pt x="1" y="23718"/>
                    <a:pt x="1" y="19634"/>
                  </a:cubicBezTo>
                  <a:lnTo>
                    <a:pt x="1" y="17544"/>
                  </a:lnTo>
                  <a:lnTo>
                    <a:pt x="4271" y="17544"/>
                  </a:lnTo>
                  <a:lnTo>
                    <a:pt x="4271" y="19913"/>
                  </a:lnTo>
                  <a:cubicBezTo>
                    <a:pt x="4271" y="21721"/>
                    <a:pt x="5154" y="22419"/>
                    <a:pt x="6591" y="22419"/>
                  </a:cubicBezTo>
                  <a:cubicBezTo>
                    <a:pt x="8076" y="22419"/>
                    <a:pt x="8960" y="21769"/>
                    <a:pt x="8960" y="19541"/>
                  </a:cubicBezTo>
                  <a:lnTo>
                    <a:pt x="8960" y="17544"/>
                  </a:lnTo>
                  <a:cubicBezTo>
                    <a:pt x="8960" y="15179"/>
                    <a:pt x="8076" y="14295"/>
                    <a:pt x="5990" y="14295"/>
                  </a:cubicBezTo>
                  <a:lnTo>
                    <a:pt x="4456" y="1429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52;p28">
            <a:extLst>
              <a:ext uri="{FF2B5EF4-FFF2-40B4-BE49-F238E27FC236}">
                <a16:creationId xmlns:a16="http://schemas.microsoft.com/office/drawing/2014/main" id="{C389561A-1FF9-8D48-911F-C2FE75AC1C75}"/>
              </a:ext>
            </a:extLst>
          </p:cNvPr>
          <p:cNvGrpSpPr/>
          <p:nvPr/>
        </p:nvGrpSpPr>
        <p:grpSpPr>
          <a:xfrm>
            <a:off x="4517698" y="2359064"/>
            <a:ext cx="657117" cy="758421"/>
            <a:chOff x="3530975" y="2251775"/>
            <a:chExt cx="338825" cy="391100"/>
          </a:xfrm>
        </p:grpSpPr>
        <p:sp>
          <p:nvSpPr>
            <p:cNvPr id="17" name="Google Shape;653;p28">
              <a:extLst>
                <a:ext uri="{FF2B5EF4-FFF2-40B4-BE49-F238E27FC236}">
                  <a16:creationId xmlns:a16="http://schemas.microsoft.com/office/drawing/2014/main" id="{C09E0640-3455-E473-3F95-EB0E8418EB29}"/>
                </a:ext>
              </a:extLst>
            </p:cNvPr>
            <p:cNvSpPr/>
            <p:nvPr/>
          </p:nvSpPr>
          <p:spPr>
            <a:xfrm>
              <a:off x="3530975" y="2251775"/>
              <a:ext cx="275050" cy="275050"/>
            </a:xfrm>
            <a:custGeom>
              <a:avLst/>
              <a:gdLst/>
              <a:ahLst/>
              <a:cxnLst/>
              <a:rect l="l" t="t" r="r" b="b"/>
              <a:pathLst>
                <a:path w="11002" h="11002" fill="none" extrusionOk="0">
                  <a:moveTo>
                    <a:pt x="10630" y="6127"/>
                  </a:moveTo>
                  <a:cubicBezTo>
                    <a:pt x="10303" y="9004"/>
                    <a:pt x="7704" y="11002"/>
                    <a:pt x="4827" y="10675"/>
                  </a:cubicBezTo>
                  <a:cubicBezTo>
                    <a:pt x="1998" y="10304"/>
                    <a:pt x="0" y="7705"/>
                    <a:pt x="327" y="4876"/>
                  </a:cubicBezTo>
                  <a:cubicBezTo>
                    <a:pt x="698" y="2043"/>
                    <a:pt x="3297" y="1"/>
                    <a:pt x="6126" y="372"/>
                  </a:cubicBezTo>
                  <a:cubicBezTo>
                    <a:pt x="8959" y="699"/>
                    <a:pt x="11001" y="3298"/>
                    <a:pt x="10630" y="61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4;p28">
              <a:extLst>
                <a:ext uri="{FF2B5EF4-FFF2-40B4-BE49-F238E27FC236}">
                  <a16:creationId xmlns:a16="http://schemas.microsoft.com/office/drawing/2014/main" id="{628E6F78-5BD7-19BF-F1D5-978C8CA9E133}"/>
                </a:ext>
              </a:extLst>
            </p:cNvPr>
            <p:cNvSpPr/>
            <p:nvPr/>
          </p:nvSpPr>
          <p:spPr>
            <a:xfrm>
              <a:off x="3566975" y="2288900"/>
              <a:ext cx="201925" cy="200800"/>
            </a:xfrm>
            <a:custGeom>
              <a:avLst/>
              <a:gdLst/>
              <a:ahLst/>
              <a:cxnLst/>
              <a:rect l="l" t="t" r="r" b="b"/>
              <a:pathLst>
                <a:path w="8077" h="8032" fill="none" extrusionOk="0">
                  <a:moveTo>
                    <a:pt x="7798" y="4505"/>
                  </a:moveTo>
                  <a:cubicBezTo>
                    <a:pt x="7564" y="6547"/>
                    <a:pt x="5663" y="8032"/>
                    <a:pt x="3572" y="7798"/>
                  </a:cubicBezTo>
                  <a:cubicBezTo>
                    <a:pt x="1486" y="7519"/>
                    <a:pt x="1" y="5618"/>
                    <a:pt x="279" y="3576"/>
                  </a:cubicBezTo>
                  <a:cubicBezTo>
                    <a:pt x="558" y="1486"/>
                    <a:pt x="2414" y="1"/>
                    <a:pt x="4501" y="235"/>
                  </a:cubicBezTo>
                  <a:cubicBezTo>
                    <a:pt x="6591" y="513"/>
                    <a:pt x="8076" y="2414"/>
                    <a:pt x="7798" y="450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5;p28">
              <a:extLst>
                <a:ext uri="{FF2B5EF4-FFF2-40B4-BE49-F238E27FC236}">
                  <a16:creationId xmlns:a16="http://schemas.microsoft.com/office/drawing/2014/main" id="{F20C7FB9-D8F8-C9AB-5065-680CDF5D2611}"/>
                </a:ext>
              </a:extLst>
            </p:cNvPr>
            <p:cNvSpPr/>
            <p:nvPr/>
          </p:nvSpPr>
          <p:spPr>
            <a:xfrm>
              <a:off x="3631950" y="2314425"/>
              <a:ext cx="82375" cy="33725"/>
            </a:xfrm>
            <a:custGeom>
              <a:avLst/>
              <a:gdLst/>
              <a:ahLst/>
              <a:cxnLst/>
              <a:rect l="l" t="t" r="r" b="b"/>
              <a:pathLst>
                <a:path w="3295" h="1349" fill="none" extrusionOk="0">
                  <a:moveTo>
                    <a:pt x="1" y="606"/>
                  </a:moveTo>
                  <a:cubicBezTo>
                    <a:pt x="1066" y="1"/>
                    <a:pt x="2600" y="372"/>
                    <a:pt x="3294" y="134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6;p28">
              <a:extLst>
                <a:ext uri="{FF2B5EF4-FFF2-40B4-BE49-F238E27FC236}">
                  <a16:creationId xmlns:a16="http://schemas.microsoft.com/office/drawing/2014/main" id="{67C48EAD-4DA7-947C-6496-4C82275611F6}"/>
                </a:ext>
              </a:extLst>
            </p:cNvPr>
            <p:cNvSpPr/>
            <p:nvPr/>
          </p:nvSpPr>
          <p:spPr>
            <a:xfrm>
              <a:off x="3724775" y="2366700"/>
              <a:ext cx="5775" cy="25550"/>
            </a:xfrm>
            <a:custGeom>
              <a:avLst/>
              <a:gdLst/>
              <a:ahLst/>
              <a:cxnLst/>
              <a:rect l="l" t="t" r="r" b="b"/>
              <a:pathLst>
                <a:path w="231" h="1022" fill="none" extrusionOk="0">
                  <a:moveTo>
                    <a:pt x="1" y="0"/>
                  </a:moveTo>
                  <a:cubicBezTo>
                    <a:pt x="186" y="279"/>
                    <a:pt x="231" y="650"/>
                    <a:pt x="186" y="102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7;p28">
              <a:extLst>
                <a:ext uri="{FF2B5EF4-FFF2-40B4-BE49-F238E27FC236}">
                  <a16:creationId xmlns:a16="http://schemas.microsoft.com/office/drawing/2014/main" id="{38135B96-49B9-6B3C-FB40-DA9D9A584ABB}"/>
                </a:ext>
              </a:extLst>
            </p:cNvPr>
            <p:cNvSpPr/>
            <p:nvPr/>
          </p:nvSpPr>
          <p:spPr>
            <a:xfrm>
              <a:off x="3760700" y="2523275"/>
              <a:ext cx="109100" cy="119600"/>
            </a:xfrm>
            <a:custGeom>
              <a:avLst/>
              <a:gdLst/>
              <a:ahLst/>
              <a:cxnLst/>
              <a:rect l="l" t="t" r="r" b="b"/>
              <a:pathLst>
                <a:path w="4364" h="4784" extrusionOk="0">
                  <a:moveTo>
                    <a:pt x="1393" y="1"/>
                  </a:moveTo>
                  <a:lnTo>
                    <a:pt x="0" y="1163"/>
                  </a:lnTo>
                  <a:lnTo>
                    <a:pt x="3019" y="4783"/>
                  </a:lnTo>
                  <a:lnTo>
                    <a:pt x="4363" y="3669"/>
                  </a:lnTo>
                  <a:lnTo>
                    <a:pt x="1393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8;p28">
              <a:extLst>
                <a:ext uri="{FF2B5EF4-FFF2-40B4-BE49-F238E27FC236}">
                  <a16:creationId xmlns:a16="http://schemas.microsoft.com/office/drawing/2014/main" id="{8922B2B1-1791-0210-9949-E16EEE905040}"/>
                </a:ext>
              </a:extLst>
            </p:cNvPr>
            <p:cNvSpPr/>
            <p:nvPr/>
          </p:nvSpPr>
          <p:spPr>
            <a:xfrm>
              <a:off x="3731750" y="2507050"/>
              <a:ext cx="22000" cy="25550"/>
            </a:xfrm>
            <a:custGeom>
              <a:avLst/>
              <a:gdLst/>
              <a:ahLst/>
              <a:cxnLst/>
              <a:rect l="l" t="t" r="r" b="b"/>
              <a:pathLst>
                <a:path w="880" h="1022" fill="none" extrusionOk="0">
                  <a:moveTo>
                    <a:pt x="0" y="0"/>
                  </a:moveTo>
                  <a:lnTo>
                    <a:pt x="880" y="102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9;p28">
              <a:extLst>
                <a:ext uri="{FF2B5EF4-FFF2-40B4-BE49-F238E27FC236}">
                  <a16:creationId xmlns:a16="http://schemas.microsoft.com/office/drawing/2014/main" id="{DF64B2EA-4DDE-DF02-A283-79C06325076E}"/>
                </a:ext>
              </a:extLst>
            </p:cNvPr>
            <p:cNvSpPr/>
            <p:nvPr/>
          </p:nvSpPr>
          <p:spPr>
            <a:xfrm>
              <a:off x="3756050" y="2488475"/>
              <a:ext cx="22125" cy="25550"/>
            </a:xfrm>
            <a:custGeom>
              <a:avLst/>
              <a:gdLst/>
              <a:ahLst/>
              <a:cxnLst/>
              <a:rect l="l" t="t" r="r" b="b"/>
              <a:pathLst>
                <a:path w="885" h="1022" fill="none" extrusionOk="0">
                  <a:moveTo>
                    <a:pt x="1" y="1"/>
                  </a:moveTo>
                  <a:lnTo>
                    <a:pt x="884" y="102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60;p28">
            <a:extLst>
              <a:ext uri="{FF2B5EF4-FFF2-40B4-BE49-F238E27FC236}">
                <a16:creationId xmlns:a16="http://schemas.microsoft.com/office/drawing/2014/main" id="{1F014A12-862E-80D2-91B7-914D2CCA5BAB}"/>
              </a:ext>
            </a:extLst>
          </p:cNvPr>
          <p:cNvSpPr txBox="1"/>
          <p:nvPr/>
        </p:nvSpPr>
        <p:spPr>
          <a:xfrm>
            <a:off x="1306249" y="2487154"/>
            <a:ext cx="2573901" cy="49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La tarjeta electrónica, con microcontrolador ESP32, se conecta a dispositivos externos y al PLC mediante Modbus TCP/IP. Se simula previamente con </a:t>
            </a:r>
            <a:r>
              <a:rPr lang="es-ES" sz="1600" err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EasyEDA</a:t>
            </a: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 y Proteus para garantizar su funcionamiento antes de la implementación.</a:t>
            </a:r>
            <a:endParaRPr sz="1600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661;p28">
            <a:extLst>
              <a:ext uri="{FF2B5EF4-FFF2-40B4-BE49-F238E27FC236}">
                <a16:creationId xmlns:a16="http://schemas.microsoft.com/office/drawing/2014/main" id="{085C5D69-6DDD-0C25-BD2B-2EF93054E880}"/>
              </a:ext>
            </a:extLst>
          </p:cNvPr>
          <p:cNvSpPr txBox="1"/>
          <p:nvPr/>
        </p:nvSpPr>
        <p:spPr>
          <a:xfrm>
            <a:off x="1339701" y="4956655"/>
            <a:ext cx="2573873" cy="73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Diseño de circuito y tarjeta electrónica con microcontrolador ESP32, utilizando </a:t>
            </a:r>
            <a:r>
              <a:rPr lang="es-ES" sz="1600" err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EasyEDA</a:t>
            </a: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. Se simula con Proteus, facilitado por la E3T de la UIS, para estimar su funcionamiento real.</a:t>
            </a:r>
            <a:endParaRPr sz="1600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662;p28">
            <a:extLst>
              <a:ext uri="{FF2B5EF4-FFF2-40B4-BE49-F238E27FC236}">
                <a16:creationId xmlns:a16="http://schemas.microsoft.com/office/drawing/2014/main" id="{AD1638AB-AA42-55A7-9FB4-637E5F3FA6AB}"/>
              </a:ext>
            </a:extLst>
          </p:cNvPr>
          <p:cNvSpPr txBox="1"/>
          <p:nvPr/>
        </p:nvSpPr>
        <p:spPr>
          <a:xfrm>
            <a:off x="7868998" y="2237413"/>
            <a:ext cx="2646412" cy="53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Estudio de elementos electrónicos para la tarjeta basado en criterios económicos, de disponibilidad y compatibilidad, utilizando el sitio web JLCPCB</a:t>
            </a:r>
            <a:r>
              <a:rPr lang="es-ES" sz="14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663;p28">
            <a:extLst>
              <a:ext uri="{FF2B5EF4-FFF2-40B4-BE49-F238E27FC236}">
                <a16:creationId xmlns:a16="http://schemas.microsoft.com/office/drawing/2014/main" id="{6C4B9E34-7E7B-B4D8-719F-55ACE8D147E8}"/>
              </a:ext>
            </a:extLst>
          </p:cNvPr>
          <p:cNvSpPr txBox="1"/>
          <p:nvPr/>
        </p:nvSpPr>
        <p:spPr>
          <a:xfrm>
            <a:off x="7927537" y="5090846"/>
            <a:ext cx="2646412" cy="50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Fabricación y conexión de componentes, la programación del PLC y la tarjeta electrónica con ESP32, también pruebas y validación de prototipo. Se utiliza JLCPCB para la fabricación y las pruebas se realizan en el Laboratorio de Automatización de la UIS.</a:t>
            </a:r>
            <a:endParaRPr sz="1600"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28" name="Google Shape;664;p28">
            <a:extLst>
              <a:ext uri="{FF2B5EF4-FFF2-40B4-BE49-F238E27FC236}">
                <a16:creationId xmlns:a16="http://schemas.microsoft.com/office/drawing/2014/main" id="{E72DCAED-7A4D-978C-B807-E46B4562F848}"/>
              </a:ext>
            </a:extLst>
          </p:cNvPr>
          <p:cNvGrpSpPr/>
          <p:nvPr/>
        </p:nvGrpSpPr>
        <p:grpSpPr>
          <a:xfrm>
            <a:off x="4541912" y="4157506"/>
            <a:ext cx="671977" cy="778946"/>
            <a:chOff x="3537925" y="3043075"/>
            <a:chExt cx="299375" cy="347000"/>
          </a:xfrm>
        </p:grpSpPr>
        <p:sp>
          <p:nvSpPr>
            <p:cNvPr id="29" name="Google Shape;665;p28">
              <a:extLst>
                <a:ext uri="{FF2B5EF4-FFF2-40B4-BE49-F238E27FC236}">
                  <a16:creationId xmlns:a16="http://schemas.microsoft.com/office/drawing/2014/main" id="{211D8CE6-C8BB-6DAD-B3E5-703D1853DE09}"/>
                </a:ext>
              </a:extLst>
            </p:cNvPr>
            <p:cNvSpPr/>
            <p:nvPr/>
          </p:nvSpPr>
          <p:spPr>
            <a:xfrm>
              <a:off x="3555375" y="3138225"/>
              <a:ext cx="70750" cy="70850"/>
            </a:xfrm>
            <a:custGeom>
              <a:avLst/>
              <a:gdLst/>
              <a:ahLst/>
              <a:cxnLst/>
              <a:rect l="l" t="t" r="r" b="b"/>
              <a:pathLst>
                <a:path w="2830" h="2834" fill="none" extrusionOk="0">
                  <a:moveTo>
                    <a:pt x="2692" y="1627"/>
                  </a:moveTo>
                  <a:cubicBezTo>
                    <a:pt x="2551" y="2321"/>
                    <a:pt x="1857" y="2833"/>
                    <a:pt x="1159" y="2692"/>
                  </a:cubicBezTo>
                  <a:cubicBezTo>
                    <a:pt x="465" y="2555"/>
                    <a:pt x="1" y="1857"/>
                    <a:pt x="138" y="1163"/>
                  </a:cubicBezTo>
                  <a:cubicBezTo>
                    <a:pt x="231" y="465"/>
                    <a:pt x="929" y="1"/>
                    <a:pt x="1623" y="142"/>
                  </a:cubicBezTo>
                  <a:cubicBezTo>
                    <a:pt x="2321" y="234"/>
                    <a:pt x="2830" y="929"/>
                    <a:pt x="2692" y="16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6;p28">
              <a:extLst>
                <a:ext uri="{FF2B5EF4-FFF2-40B4-BE49-F238E27FC236}">
                  <a16:creationId xmlns:a16="http://schemas.microsoft.com/office/drawing/2014/main" id="{36556DAF-4D90-3A48-1647-4E2B1BF0A986}"/>
                </a:ext>
              </a:extLst>
            </p:cNvPr>
            <p:cNvSpPr/>
            <p:nvPr/>
          </p:nvSpPr>
          <p:spPr>
            <a:xfrm>
              <a:off x="3721250" y="3051250"/>
              <a:ext cx="70850" cy="70750"/>
            </a:xfrm>
            <a:custGeom>
              <a:avLst/>
              <a:gdLst/>
              <a:ahLst/>
              <a:cxnLst/>
              <a:rect l="l" t="t" r="r" b="b"/>
              <a:pathLst>
                <a:path w="2834" h="2830" fill="none" extrusionOk="0">
                  <a:moveTo>
                    <a:pt x="2692" y="1671"/>
                  </a:moveTo>
                  <a:cubicBezTo>
                    <a:pt x="2600" y="2366"/>
                    <a:pt x="1905" y="2830"/>
                    <a:pt x="1207" y="2692"/>
                  </a:cubicBezTo>
                  <a:cubicBezTo>
                    <a:pt x="513" y="2551"/>
                    <a:pt x="1" y="1902"/>
                    <a:pt x="142" y="1207"/>
                  </a:cubicBezTo>
                  <a:cubicBezTo>
                    <a:pt x="279" y="465"/>
                    <a:pt x="929" y="1"/>
                    <a:pt x="1671" y="138"/>
                  </a:cubicBezTo>
                  <a:cubicBezTo>
                    <a:pt x="2369" y="279"/>
                    <a:pt x="2833" y="929"/>
                    <a:pt x="2692" y="16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7;p28">
              <a:extLst>
                <a:ext uri="{FF2B5EF4-FFF2-40B4-BE49-F238E27FC236}">
                  <a16:creationId xmlns:a16="http://schemas.microsoft.com/office/drawing/2014/main" id="{755C0CC7-1B1A-0FC9-DBB7-A9BB30F9E4B5}"/>
                </a:ext>
              </a:extLst>
            </p:cNvPr>
            <p:cNvSpPr/>
            <p:nvPr/>
          </p:nvSpPr>
          <p:spPr>
            <a:xfrm>
              <a:off x="3569300" y="3300675"/>
              <a:ext cx="70750" cy="69625"/>
            </a:xfrm>
            <a:custGeom>
              <a:avLst/>
              <a:gdLst/>
              <a:ahLst/>
              <a:cxnLst/>
              <a:rect l="l" t="t" r="r" b="b"/>
              <a:pathLst>
                <a:path w="2830" h="2785" fill="none" extrusionOk="0">
                  <a:moveTo>
                    <a:pt x="2692" y="1626"/>
                  </a:moveTo>
                  <a:cubicBezTo>
                    <a:pt x="2551" y="2321"/>
                    <a:pt x="1902" y="2785"/>
                    <a:pt x="1207" y="2692"/>
                  </a:cubicBezTo>
                  <a:cubicBezTo>
                    <a:pt x="465" y="2555"/>
                    <a:pt x="1" y="1856"/>
                    <a:pt x="138" y="1162"/>
                  </a:cubicBezTo>
                  <a:cubicBezTo>
                    <a:pt x="279" y="464"/>
                    <a:pt x="929" y="0"/>
                    <a:pt x="1671" y="93"/>
                  </a:cubicBezTo>
                  <a:cubicBezTo>
                    <a:pt x="2366" y="234"/>
                    <a:pt x="2830" y="928"/>
                    <a:pt x="2692" y="162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8;p28">
              <a:extLst>
                <a:ext uri="{FF2B5EF4-FFF2-40B4-BE49-F238E27FC236}">
                  <a16:creationId xmlns:a16="http://schemas.microsoft.com/office/drawing/2014/main" id="{EAB81E23-92E4-1606-D513-74692A6AA35B}"/>
                </a:ext>
              </a:extLst>
            </p:cNvPr>
            <p:cNvSpPr/>
            <p:nvPr/>
          </p:nvSpPr>
          <p:spPr>
            <a:xfrm>
              <a:off x="3741025" y="3289050"/>
              <a:ext cx="70750" cy="70850"/>
            </a:xfrm>
            <a:custGeom>
              <a:avLst/>
              <a:gdLst/>
              <a:ahLst/>
              <a:cxnLst/>
              <a:rect l="l" t="t" r="r" b="b"/>
              <a:pathLst>
                <a:path w="2830" h="2834" fill="none" extrusionOk="0">
                  <a:moveTo>
                    <a:pt x="2692" y="1672"/>
                  </a:moveTo>
                  <a:cubicBezTo>
                    <a:pt x="2551" y="2370"/>
                    <a:pt x="1857" y="2834"/>
                    <a:pt x="1159" y="2693"/>
                  </a:cubicBezTo>
                  <a:cubicBezTo>
                    <a:pt x="464" y="2600"/>
                    <a:pt x="0" y="1906"/>
                    <a:pt x="138" y="1208"/>
                  </a:cubicBezTo>
                  <a:cubicBezTo>
                    <a:pt x="231" y="465"/>
                    <a:pt x="929" y="1"/>
                    <a:pt x="1623" y="142"/>
                  </a:cubicBezTo>
                  <a:cubicBezTo>
                    <a:pt x="2321" y="279"/>
                    <a:pt x="2830" y="929"/>
                    <a:pt x="2692" y="167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9;p28">
              <a:extLst>
                <a:ext uri="{FF2B5EF4-FFF2-40B4-BE49-F238E27FC236}">
                  <a16:creationId xmlns:a16="http://schemas.microsoft.com/office/drawing/2014/main" id="{1388E1B0-3919-E7C2-76C8-F5018253EFAC}"/>
                </a:ext>
              </a:extLst>
            </p:cNvPr>
            <p:cNvSpPr/>
            <p:nvPr/>
          </p:nvSpPr>
          <p:spPr>
            <a:xfrm>
              <a:off x="3620350" y="3102300"/>
              <a:ext cx="105575" cy="53400"/>
            </a:xfrm>
            <a:custGeom>
              <a:avLst/>
              <a:gdLst/>
              <a:ahLst/>
              <a:cxnLst/>
              <a:rect l="l" t="t" r="r" b="b"/>
              <a:pathLst>
                <a:path w="4223" h="2136" fill="none" extrusionOk="0">
                  <a:moveTo>
                    <a:pt x="1" y="2136"/>
                  </a:moveTo>
                  <a:lnTo>
                    <a:pt x="422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0;p28">
              <a:extLst>
                <a:ext uri="{FF2B5EF4-FFF2-40B4-BE49-F238E27FC236}">
                  <a16:creationId xmlns:a16="http://schemas.microsoft.com/office/drawing/2014/main" id="{0A22F5CA-9587-4731-B61D-C1BFDF35970F}"/>
                </a:ext>
              </a:extLst>
            </p:cNvPr>
            <p:cNvSpPr/>
            <p:nvPr/>
          </p:nvSpPr>
          <p:spPr>
            <a:xfrm>
              <a:off x="3760700" y="3124300"/>
              <a:ext cx="12825" cy="166000"/>
            </a:xfrm>
            <a:custGeom>
              <a:avLst/>
              <a:gdLst/>
              <a:ahLst/>
              <a:cxnLst/>
              <a:rect l="l" t="t" r="r" b="b"/>
              <a:pathLst>
                <a:path w="513" h="6640" fill="none" extrusionOk="0">
                  <a:moveTo>
                    <a:pt x="0" y="1"/>
                  </a:moveTo>
                  <a:lnTo>
                    <a:pt x="513" y="663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1;p28">
              <a:extLst>
                <a:ext uri="{FF2B5EF4-FFF2-40B4-BE49-F238E27FC236}">
                  <a16:creationId xmlns:a16="http://schemas.microsoft.com/office/drawing/2014/main" id="{9F0D64DC-7669-AB8D-7572-0343F611BDDD}"/>
                </a:ext>
              </a:extLst>
            </p:cNvPr>
            <p:cNvSpPr/>
            <p:nvPr/>
          </p:nvSpPr>
          <p:spPr>
            <a:xfrm>
              <a:off x="3593625" y="3209050"/>
              <a:ext cx="5875" cy="91650"/>
            </a:xfrm>
            <a:custGeom>
              <a:avLst/>
              <a:gdLst/>
              <a:ahLst/>
              <a:cxnLst/>
              <a:rect l="l" t="t" r="r" b="b"/>
              <a:pathLst>
                <a:path w="235" h="3666" fill="none" extrusionOk="0">
                  <a:moveTo>
                    <a:pt x="0" y="0"/>
                  </a:moveTo>
                  <a:lnTo>
                    <a:pt x="234" y="366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2;p28">
              <a:extLst>
                <a:ext uri="{FF2B5EF4-FFF2-40B4-BE49-F238E27FC236}">
                  <a16:creationId xmlns:a16="http://schemas.microsoft.com/office/drawing/2014/main" id="{70C8C1AD-9B1A-096F-824A-D18C5B77FEB2}"/>
                </a:ext>
              </a:extLst>
            </p:cNvPr>
            <p:cNvSpPr/>
            <p:nvPr/>
          </p:nvSpPr>
          <p:spPr>
            <a:xfrm>
              <a:off x="3640025" y="3330825"/>
              <a:ext cx="101025" cy="4675"/>
            </a:xfrm>
            <a:custGeom>
              <a:avLst/>
              <a:gdLst/>
              <a:ahLst/>
              <a:cxnLst/>
              <a:rect l="l" t="t" r="r" b="b"/>
              <a:pathLst>
                <a:path w="4041" h="187" fill="none" extrusionOk="0">
                  <a:moveTo>
                    <a:pt x="1" y="186"/>
                  </a:moveTo>
                  <a:lnTo>
                    <a:pt x="404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3;p28">
              <a:extLst>
                <a:ext uri="{FF2B5EF4-FFF2-40B4-BE49-F238E27FC236}">
                  <a16:creationId xmlns:a16="http://schemas.microsoft.com/office/drawing/2014/main" id="{601EC306-B214-09E5-EDE0-BFAD8916DDEE}"/>
                </a:ext>
              </a:extLst>
            </p:cNvPr>
            <p:cNvSpPr/>
            <p:nvPr/>
          </p:nvSpPr>
          <p:spPr>
            <a:xfrm>
              <a:off x="3785100" y="3043075"/>
              <a:ext cx="27875" cy="48775"/>
            </a:xfrm>
            <a:custGeom>
              <a:avLst/>
              <a:gdLst/>
              <a:ahLst/>
              <a:cxnLst/>
              <a:rect l="l" t="t" r="r" b="b"/>
              <a:pathLst>
                <a:path w="1115" h="1951" fill="none" extrusionOk="0">
                  <a:moveTo>
                    <a:pt x="1" y="1"/>
                  </a:moveTo>
                  <a:cubicBezTo>
                    <a:pt x="1" y="1"/>
                    <a:pt x="1115" y="606"/>
                    <a:pt x="788" y="1950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4;p28">
              <a:extLst>
                <a:ext uri="{FF2B5EF4-FFF2-40B4-BE49-F238E27FC236}">
                  <a16:creationId xmlns:a16="http://schemas.microsoft.com/office/drawing/2014/main" id="{6032ADEF-7E0D-A59C-4D67-1C9BEBC62B54}"/>
                </a:ext>
              </a:extLst>
            </p:cNvPr>
            <p:cNvSpPr/>
            <p:nvPr/>
          </p:nvSpPr>
          <p:spPr>
            <a:xfrm>
              <a:off x="3537925" y="3127825"/>
              <a:ext cx="18600" cy="35950"/>
            </a:xfrm>
            <a:custGeom>
              <a:avLst/>
              <a:gdLst/>
              <a:ahLst/>
              <a:cxnLst/>
              <a:rect l="l" t="t" r="r" b="b"/>
              <a:pathLst>
                <a:path w="744" h="1438" fill="none" extrusionOk="0">
                  <a:moveTo>
                    <a:pt x="743" y="1"/>
                  </a:moveTo>
                  <a:cubicBezTo>
                    <a:pt x="743" y="1"/>
                    <a:pt x="1" y="372"/>
                    <a:pt x="1" y="1438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5;p28">
              <a:extLst>
                <a:ext uri="{FF2B5EF4-FFF2-40B4-BE49-F238E27FC236}">
                  <a16:creationId xmlns:a16="http://schemas.microsoft.com/office/drawing/2014/main" id="{F782AB86-282E-7834-E133-D120D4364915}"/>
                </a:ext>
              </a:extLst>
            </p:cNvPr>
            <p:cNvSpPr/>
            <p:nvPr/>
          </p:nvSpPr>
          <p:spPr>
            <a:xfrm>
              <a:off x="3551850" y="3349400"/>
              <a:ext cx="47650" cy="40675"/>
            </a:xfrm>
            <a:custGeom>
              <a:avLst/>
              <a:gdLst/>
              <a:ahLst/>
              <a:cxnLst/>
              <a:rect l="l" t="t" r="r" b="b"/>
              <a:pathLst>
                <a:path w="1906" h="1627" fill="none" extrusionOk="0">
                  <a:moveTo>
                    <a:pt x="1" y="0"/>
                  </a:moveTo>
                  <a:cubicBezTo>
                    <a:pt x="1" y="0"/>
                    <a:pt x="279" y="1627"/>
                    <a:pt x="1905" y="144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6;p28">
              <a:extLst>
                <a:ext uri="{FF2B5EF4-FFF2-40B4-BE49-F238E27FC236}">
                  <a16:creationId xmlns:a16="http://schemas.microsoft.com/office/drawing/2014/main" id="{857FAEC8-197F-D0D5-92C4-F1A361871ED4}"/>
                </a:ext>
              </a:extLst>
            </p:cNvPr>
            <p:cNvSpPr/>
            <p:nvPr/>
          </p:nvSpPr>
          <p:spPr>
            <a:xfrm>
              <a:off x="3821025" y="3305300"/>
              <a:ext cx="16275" cy="45325"/>
            </a:xfrm>
            <a:custGeom>
              <a:avLst/>
              <a:gdLst/>
              <a:ahLst/>
              <a:cxnLst/>
              <a:rect l="l" t="t" r="r" b="b"/>
              <a:pathLst>
                <a:path w="651" h="1813" fill="none" extrusionOk="0">
                  <a:moveTo>
                    <a:pt x="235" y="1"/>
                  </a:moveTo>
                  <a:cubicBezTo>
                    <a:pt x="235" y="1"/>
                    <a:pt x="651" y="884"/>
                    <a:pt x="1" y="1813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77;p28">
            <a:extLst>
              <a:ext uri="{FF2B5EF4-FFF2-40B4-BE49-F238E27FC236}">
                <a16:creationId xmlns:a16="http://schemas.microsoft.com/office/drawing/2014/main" id="{1D4352C6-80E9-0827-7A97-BFBA2AA16878}"/>
              </a:ext>
            </a:extLst>
          </p:cNvPr>
          <p:cNvGrpSpPr/>
          <p:nvPr/>
        </p:nvGrpSpPr>
        <p:grpSpPr>
          <a:xfrm>
            <a:off x="6530257" y="4120574"/>
            <a:ext cx="696938" cy="852810"/>
            <a:chOff x="3060675" y="2638400"/>
            <a:chExt cx="331875" cy="406100"/>
          </a:xfrm>
        </p:grpSpPr>
        <p:sp>
          <p:nvSpPr>
            <p:cNvPr id="42" name="Google Shape;678;p28">
              <a:extLst>
                <a:ext uri="{FF2B5EF4-FFF2-40B4-BE49-F238E27FC236}">
                  <a16:creationId xmlns:a16="http://schemas.microsoft.com/office/drawing/2014/main" id="{4714CF9A-B307-6B69-F8A9-5B89ED3D626E}"/>
                </a:ext>
              </a:extLst>
            </p:cNvPr>
            <p:cNvSpPr/>
            <p:nvPr/>
          </p:nvSpPr>
          <p:spPr>
            <a:xfrm>
              <a:off x="3087425" y="2925025"/>
              <a:ext cx="104450" cy="68425"/>
            </a:xfrm>
            <a:custGeom>
              <a:avLst/>
              <a:gdLst/>
              <a:ahLst/>
              <a:cxnLst/>
              <a:rect l="l" t="t" r="r" b="b"/>
              <a:pathLst>
                <a:path w="4178" h="2737" fill="none" extrusionOk="0">
                  <a:moveTo>
                    <a:pt x="3665" y="2737"/>
                  </a:moveTo>
                  <a:lnTo>
                    <a:pt x="45" y="973"/>
                  </a:lnTo>
                  <a:cubicBezTo>
                    <a:pt x="0" y="973"/>
                    <a:pt x="0" y="929"/>
                    <a:pt x="0" y="880"/>
                  </a:cubicBezTo>
                  <a:lnTo>
                    <a:pt x="416" y="45"/>
                  </a:lnTo>
                  <a:cubicBezTo>
                    <a:pt x="464" y="1"/>
                    <a:pt x="464" y="1"/>
                    <a:pt x="509" y="1"/>
                  </a:cubicBezTo>
                  <a:lnTo>
                    <a:pt x="4129" y="1764"/>
                  </a:lnTo>
                  <a:cubicBezTo>
                    <a:pt x="4177" y="1764"/>
                    <a:pt x="4177" y="1809"/>
                    <a:pt x="4177" y="1857"/>
                  </a:cubicBezTo>
                  <a:lnTo>
                    <a:pt x="3758" y="2692"/>
                  </a:lnTo>
                  <a:cubicBezTo>
                    <a:pt x="3758" y="2737"/>
                    <a:pt x="3713" y="2737"/>
                    <a:pt x="3665" y="2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9;p28">
              <a:extLst>
                <a:ext uri="{FF2B5EF4-FFF2-40B4-BE49-F238E27FC236}">
                  <a16:creationId xmlns:a16="http://schemas.microsoft.com/office/drawing/2014/main" id="{8B5F7221-E5DD-4F29-F7A3-141E98ADDBDD}"/>
                </a:ext>
              </a:extLst>
            </p:cNvPr>
            <p:cNvSpPr/>
            <p:nvPr/>
          </p:nvSpPr>
          <p:spPr>
            <a:xfrm>
              <a:off x="3079250" y="2967900"/>
              <a:ext cx="85875" cy="55725"/>
            </a:xfrm>
            <a:custGeom>
              <a:avLst/>
              <a:gdLst/>
              <a:ahLst/>
              <a:cxnLst/>
              <a:rect l="l" t="t" r="r" b="b"/>
              <a:pathLst>
                <a:path w="3435" h="2229" fill="none" extrusionOk="0">
                  <a:moveTo>
                    <a:pt x="2971" y="2229"/>
                  </a:moveTo>
                  <a:lnTo>
                    <a:pt x="49" y="792"/>
                  </a:lnTo>
                  <a:cubicBezTo>
                    <a:pt x="49" y="792"/>
                    <a:pt x="0" y="743"/>
                    <a:pt x="49" y="699"/>
                  </a:cubicBezTo>
                  <a:lnTo>
                    <a:pt x="372" y="49"/>
                  </a:lnTo>
                  <a:cubicBezTo>
                    <a:pt x="372" y="1"/>
                    <a:pt x="420" y="1"/>
                    <a:pt x="464" y="1"/>
                  </a:cubicBezTo>
                  <a:lnTo>
                    <a:pt x="3390" y="1393"/>
                  </a:lnTo>
                  <a:cubicBezTo>
                    <a:pt x="3390" y="1441"/>
                    <a:pt x="3435" y="1486"/>
                    <a:pt x="3390" y="1534"/>
                  </a:cubicBezTo>
                  <a:lnTo>
                    <a:pt x="3064" y="2184"/>
                  </a:lnTo>
                  <a:cubicBezTo>
                    <a:pt x="3064" y="2229"/>
                    <a:pt x="3019" y="2229"/>
                    <a:pt x="2971" y="222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0;p28">
              <a:extLst>
                <a:ext uri="{FF2B5EF4-FFF2-40B4-BE49-F238E27FC236}">
                  <a16:creationId xmlns:a16="http://schemas.microsoft.com/office/drawing/2014/main" id="{E37A2D25-6213-DA25-0681-D726D81CEF59}"/>
                </a:ext>
              </a:extLst>
            </p:cNvPr>
            <p:cNvSpPr/>
            <p:nvPr/>
          </p:nvSpPr>
          <p:spPr>
            <a:xfrm>
              <a:off x="3081575" y="3007350"/>
              <a:ext cx="52275" cy="37150"/>
            </a:xfrm>
            <a:custGeom>
              <a:avLst/>
              <a:gdLst/>
              <a:ahLst/>
              <a:cxnLst/>
              <a:rect l="l" t="t" r="r" b="b"/>
              <a:pathLst>
                <a:path w="2091" h="1486" fill="none" extrusionOk="0">
                  <a:moveTo>
                    <a:pt x="1764" y="1441"/>
                  </a:moveTo>
                  <a:lnTo>
                    <a:pt x="48" y="651"/>
                  </a:lnTo>
                  <a:cubicBezTo>
                    <a:pt x="0" y="606"/>
                    <a:pt x="0" y="606"/>
                    <a:pt x="0" y="558"/>
                  </a:cubicBezTo>
                  <a:lnTo>
                    <a:pt x="234" y="49"/>
                  </a:lnTo>
                  <a:cubicBezTo>
                    <a:pt x="279" y="1"/>
                    <a:pt x="327" y="1"/>
                    <a:pt x="327" y="1"/>
                  </a:cubicBezTo>
                  <a:lnTo>
                    <a:pt x="2042" y="836"/>
                  </a:lnTo>
                  <a:cubicBezTo>
                    <a:pt x="2091" y="836"/>
                    <a:pt x="2091" y="885"/>
                    <a:pt x="2091" y="929"/>
                  </a:cubicBezTo>
                  <a:lnTo>
                    <a:pt x="1812" y="1441"/>
                  </a:lnTo>
                  <a:cubicBezTo>
                    <a:pt x="1812" y="1441"/>
                    <a:pt x="1764" y="1486"/>
                    <a:pt x="1764" y="144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1;p28">
              <a:extLst>
                <a:ext uri="{FF2B5EF4-FFF2-40B4-BE49-F238E27FC236}">
                  <a16:creationId xmlns:a16="http://schemas.microsoft.com/office/drawing/2014/main" id="{AA811DAB-38D2-02B6-883B-F767C2E14FCE}"/>
                </a:ext>
              </a:extLst>
            </p:cNvPr>
            <p:cNvSpPr/>
            <p:nvPr/>
          </p:nvSpPr>
          <p:spPr>
            <a:xfrm>
              <a:off x="3094375" y="2681375"/>
              <a:ext cx="235525" cy="268000"/>
            </a:xfrm>
            <a:custGeom>
              <a:avLst/>
              <a:gdLst/>
              <a:ahLst/>
              <a:cxnLst/>
              <a:rect l="l" t="t" r="r" b="b"/>
              <a:pathLst>
                <a:path w="9421" h="10720" fill="none" extrusionOk="0">
                  <a:moveTo>
                    <a:pt x="881" y="9282"/>
                  </a:moveTo>
                  <a:cubicBezTo>
                    <a:pt x="881" y="9282"/>
                    <a:pt x="1114" y="8540"/>
                    <a:pt x="602" y="7285"/>
                  </a:cubicBezTo>
                  <a:cubicBezTo>
                    <a:pt x="1" y="5985"/>
                    <a:pt x="138" y="4177"/>
                    <a:pt x="743" y="2922"/>
                  </a:cubicBezTo>
                  <a:cubicBezTo>
                    <a:pt x="1950" y="416"/>
                    <a:pt x="5707" y="0"/>
                    <a:pt x="7705" y="1808"/>
                  </a:cubicBezTo>
                  <a:cubicBezTo>
                    <a:pt x="9004" y="3063"/>
                    <a:pt x="9420" y="5057"/>
                    <a:pt x="8863" y="6728"/>
                  </a:cubicBezTo>
                  <a:cubicBezTo>
                    <a:pt x="8028" y="9420"/>
                    <a:pt x="5756" y="9791"/>
                    <a:pt x="4920" y="10025"/>
                  </a:cubicBezTo>
                  <a:cubicBezTo>
                    <a:pt x="4036" y="10255"/>
                    <a:pt x="3899" y="10719"/>
                    <a:pt x="3899" y="1071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2;p28">
              <a:extLst>
                <a:ext uri="{FF2B5EF4-FFF2-40B4-BE49-F238E27FC236}">
                  <a16:creationId xmlns:a16="http://schemas.microsoft.com/office/drawing/2014/main" id="{8630707C-1C1B-17C0-F480-C3240893341B}"/>
                </a:ext>
              </a:extLst>
            </p:cNvPr>
            <p:cNvSpPr/>
            <p:nvPr/>
          </p:nvSpPr>
          <p:spPr>
            <a:xfrm>
              <a:off x="3260250" y="2740500"/>
              <a:ext cx="38350" cy="88200"/>
            </a:xfrm>
            <a:custGeom>
              <a:avLst/>
              <a:gdLst/>
              <a:ahLst/>
              <a:cxnLst/>
              <a:rect l="l" t="t" r="r" b="b"/>
              <a:pathLst>
                <a:path w="1534" h="3528" fill="none" extrusionOk="0">
                  <a:moveTo>
                    <a:pt x="0" y="0"/>
                  </a:moveTo>
                  <a:cubicBezTo>
                    <a:pt x="0" y="0"/>
                    <a:pt x="1534" y="1255"/>
                    <a:pt x="1300" y="3528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3;p28">
              <a:extLst>
                <a:ext uri="{FF2B5EF4-FFF2-40B4-BE49-F238E27FC236}">
                  <a16:creationId xmlns:a16="http://schemas.microsoft.com/office/drawing/2014/main" id="{19264DD4-D035-4639-7D4A-E3CEFEB31063}"/>
                </a:ext>
              </a:extLst>
            </p:cNvPr>
            <p:cNvSpPr/>
            <p:nvPr/>
          </p:nvSpPr>
          <p:spPr>
            <a:xfrm>
              <a:off x="3264900" y="2853100"/>
              <a:ext cx="22100" cy="31300"/>
            </a:xfrm>
            <a:custGeom>
              <a:avLst/>
              <a:gdLst/>
              <a:ahLst/>
              <a:cxnLst/>
              <a:rect l="l" t="t" r="r" b="b"/>
              <a:pathLst>
                <a:path w="884" h="1252" fill="none" extrusionOk="0">
                  <a:moveTo>
                    <a:pt x="884" y="0"/>
                  </a:moveTo>
                  <a:cubicBezTo>
                    <a:pt x="884" y="0"/>
                    <a:pt x="371" y="973"/>
                    <a:pt x="0" y="125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4;p28">
              <a:extLst>
                <a:ext uri="{FF2B5EF4-FFF2-40B4-BE49-F238E27FC236}">
                  <a16:creationId xmlns:a16="http://schemas.microsoft.com/office/drawing/2014/main" id="{4AFD9F02-1AE1-8ED2-D2DC-01A53A780624}"/>
                </a:ext>
              </a:extLst>
            </p:cNvPr>
            <p:cNvSpPr/>
            <p:nvPr/>
          </p:nvSpPr>
          <p:spPr>
            <a:xfrm>
              <a:off x="3281125" y="2639600"/>
              <a:ext cx="13950" cy="28975"/>
            </a:xfrm>
            <a:custGeom>
              <a:avLst/>
              <a:gdLst/>
              <a:ahLst/>
              <a:cxnLst/>
              <a:rect l="l" t="t" r="r" b="b"/>
              <a:pathLst>
                <a:path w="558" h="1159" fill="none" extrusionOk="0">
                  <a:moveTo>
                    <a:pt x="558" y="0"/>
                  </a:moveTo>
                  <a:lnTo>
                    <a:pt x="1" y="115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;p28">
              <a:extLst>
                <a:ext uri="{FF2B5EF4-FFF2-40B4-BE49-F238E27FC236}">
                  <a16:creationId xmlns:a16="http://schemas.microsoft.com/office/drawing/2014/main" id="{AA49676F-117A-9079-422C-1103E9FBCACC}"/>
                </a:ext>
              </a:extLst>
            </p:cNvPr>
            <p:cNvSpPr/>
            <p:nvPr/>
          </p:nvSpPr>
          <p:spPr>
            <a:xfrm>
              <a:off x="3060675" y="2719600"/>
              <a:ext cx="29075" cy="13950"/>
            </a:xfrm>
            <a:custGeom>
              <a:avLst/>
              <a:gdLst/>
              <a:ahLst/>
              <a:cxnLst/>
              <a:rect l="l" t="t" r="r" b="b"/>
              <a:pathLst>
                <a:path w="1163" h="558" fill="none" extrusionOk="0">
                  <a:moveTo>
                    <a:pt x="1163" y="558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6;p28">
              <a:extLst>
                <a:ext uri="{FF2B5EF4-FFF2-40B4-BE49-F238E27FC236}">
                  <a16:creationId xmlns:a16="http://schemas.microsoft.com/office/drawing/2014/main" id="{B8B95FC8-3D49-70A4-AC8B-DF1637993F39}"/>
                </a:ext>
              </a:extLst>
            </p:cNvPr>
            <p:cNvSpPr/>
            <p:nvPr/>
          </p:nvSpPr>
          <p:spPr>
            <a:xfrm>
              <a:off x="3340350" y="2855400"/>
              <a:ext cx="29000" cy="13950"/>
            </a:xfrm>
            <a:custGeom>
              <a:avLst/>
              <a:gdLst/>
              <a:ahLst/>
              <a:cxnLst/>
              <a:rect l="l" t="t" r="r" b="b"/>
              <a:pathLst>
                <a:path w="1160" h="558" fill="none" extrusionOk="0">
                  <a:moveTo>
                    <a:pt x="1159" y="558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7;p28">
              <a:extLst>
                <a:ext uri="{FF2B5EF4-FFF2-40B4-BE49-F238E27FC236}">
                  <a16:creationId xmlns:a16="http://schemas.microsoft.com/office/drawing/2014/main" id="{9C1050B4-9426-6D14-0451-9883ED2ACB3F}"/>
                </a:ext>
              </a:extLst>
            </p:cNvPr>
            <p:cNvSpPr/>
            <p:nvPr/>
          </p:nvSpPr>
          <p:spPr>
            <a:xfrm>
              <a:off x="3360025" y="2809000"/>
              <a:ext cx="32525" cy="25"/>
            </a:xfrm>
            <a:custGeom>
              <a:avLst/>
              <a:gdLst/>
              <a:ahLst/>
              <a:cxnLst/>
              <a:rect l="l" t="t" r="r" b="b"/>
              <a:pathLst>
                <a:path w="1301" h="1" fill="none" extrusionOk="0">
                  <a:moveTo>
                    <a:pt x="130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8;p28">
              <a:extLst>
                <a:ext uri="{FF2B5EF4-FFF2-40B4-BE49-F238E27FC236}">
                  <a16:creationId xmlns:a16="http://schemas.microsoft.com/office/drawing/2014/main" id="{E8535806-0DF6-E889-91C4-556AB2A80019}"/>
                </a:ext>
              </a:extLst>
            </p:cNvPr>
            <p:cNvSpPr/>
            <p:nvPr/>
          </p:nvSpPr>
          <p:spPr>
            <a:xfrm>
              <a:off x="3097800" y="2667450"/>
              <a:ext cx="20925" cy="24350"/>
            </a:xfrm>
            <a:custGeom>
              <a:avLst/>
              <a:gdLst/>
              <a:ahLst/>
              <a:cxnLst/>
              <a:rect l="l" t="t" r="r" b="b"/>
              <a:pathLst>
                <a:path w="837" h="974" fill="none" extrusionOk="0">
                  <a:moveTo>
                    <a:pt x="1" y="0"/>
                  </a:moveTo>
                  <a:lnTo>
                    <a:pt x="836" y="97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9;p28">
              <a:extLst>
                <a:ext uri="{FF2B5EF4-FFF2-40B4-BE49-F238E27FC236}">
                  <a16:creationId xmlns:a16="http://schemas.microsoft.com/office/drawing/2014/main" id="{8A20D505-8122-BF36-172F-D65F4F50B47F}"/>
                </a:ext>
              </a:extLst>
            </p:cNvPr>
            <p:cNvSpPr/>
            <p:nvPr/>
          </p:nvSpPr>
          <p:spPr>
            <a:xfrm>
              <a:off x="3181350" y="2638400"/>
              <a:ext cx="5875" cy="30175"/>
            </a:xfrm>
            <a:custGeom>
              <a:avLst/>
              <a:gdLst/>
              <a:ahLst/>
              <a:cxnLst/>
              <a:rect l="l" t="t" r="r" b="b"/>
              <a:pathLst>
                <a:path w="235" h="1207" fill="none" extrusionOk="0">
                  <a:moveTo>
                    <a:pt x="1" y="0"/>
                  </a:moveTo>
                  <a:lnTo>
                    <a:pt x="234" y="120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0;p28">
              <a:extLst>
                <a:ext uri="{FF2B5EF4-FFF2-40B4-BE49-F238E27FC236}">
                  <a16:creationId xmlns:a16="http://schemas.microsoft.com/office/drawing/2014/main" id="{31D24842-8E81-D56E-ADD4-68E0506E1956}"/>
                </a:ext>
              </a:extLst>
            </p:cNvPr>
            <p:cNvSpPr/>
            <p:nvPr/>
          </p:nvSpPr>
          <p:spPr>
            <a:xfrm>
              <a:off x="3342675" y="2730100"/>
              <a:ext cx="28975" cy="13950"/>
            </a:xfrm>
            <a:custGeom>
              <a:avLst/>
              <a:gdLst/>
              <a:ahLst/>
              <a:cxnLst/>
              <a:rect l="l" t="t" r="r" b="b"/>
              <a:pathLst>
                <a:path w="1159" h="558" fill="none" extrusionOk="0">
                  <a:moveTo>
                    <a:pt x="1159" y="1"/>
                  </a:moveTo>
                  <a:lnTo>
                    <a:pt x="1" y="55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1;p28">
              <a:extLst>
                <a:ext uri="{FF2B5EF4-FFF2-40B4-BE49-F238E27FC236}">
                  <a16:creationId xmlns:a16="http://schemas.microsoft.com/office/drawing/2014/main" id="{BA67A452-73CB-744E-5B99-FF738968594B}"/>
                </a:ext>
              </a:extLst>
            </p:cNvPr>
            <p:cNvSpPr/>
            <p:nvPr/>
          </p:nvSpPr>
          <p:spPr>
            <a:xfrm>
              <a:off x="3137250" y="2827575"/>
              <a:ext cx="99825" cy="104425"/>
            </a:xfrm>
            <a:custGeom>
              <a:avLst/>
              <a:gdLst/>
              <a:ahLst/>
              <a:cxnLst/>
              <a:rect l="l" t="t" r="r" b="b"/>
              <a:pathLst>
                <a:path w="3993" h="4177" fill="none" extrusionOk="0">
                  <a:moveTo>
                    <a:pt x="1" y="3342"/>
                  </a:moveTo>
                  <a:lnTo>
                    <a:pt x="420" y="0"/>
                  </a:lnTo>
                  <a:lnTo>
                    <a:pt x="1163" y="1344"/>
                  </a:lnTo>
                  <a:lnTo>
                    <a:pt x="2091" y="743"/>
                  </a:lnTo>
                  <a:lnTo>
                    <a:pt x="2229" y="2042"/>
                  </a:lnTo>
                  <a:lnTo>
                    <a:pt x="3992" y="1764"/>
                  </a:lnTo>
                  <a:lnTo>
                    <a:pt x="1672" y="417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692;p28">
            <a:extLst>
              <a:ext uri="{FF2B5EF4-FFF2-40B4-BE49-F238E27FC236}">
                <a16:creationId xmlns:a16="http://schemas.microsoft.com/office/drawing/2014/main" id="{E71134E1-C6AE-BD41-9E9C-AA25B5192350}"/>
              </a:ext>
            </a:extLst>
          </p:cNvPr>
          <p:cNvGrpSpPr/>
          <p:nvPr/>
        </p:nvGrpSpPr>
        <p:grpSpPr>
          <a:xfrm>
            <a:off x="6399754" y="2334291"/>
            <a:ext cx="805545" cy="807968"/>
            <a:chOff x="4953450" y="3028050"/>
            <a:chExt cx="365575" cy="366675"/>
          </a:xfrm>
        </p:grpSpPr>
        <p:sp>
          <p:nvSpPr>
            <p:cNvPr id="57" name="Google Shape;693;p28">
              <a:extLst>
                <a:ext uri="{FF2B5EF4-FFF2-40B4-BE49-F238E27FC236}">
                  <a16:creationId xmlns:a16="http://schemas.microsoft.com/office/drawing/2014/main" id="{C59F40CD-EE15-4AB9-6B71-B96D33B4D807}"/>
                </a:ext>
              </a:extLst>
            </p:cNvPr>
            <p:cNvSpPr/>
            <p:nvPr/>
          </p:nvSpPr>
          <p:spPr>
            <a:xfrm>
              <a:off x="4953450" y="3028050"/>
              <a:ext cx="365575" cy="366675"/>
            </a:xfrm>
            <a:custGeom>
              <a:avLst/>
              <a:gdLst/>
              <a:ahLst/>
              <a:cxnLst/>
              <a:rect l="l" t="t" r="r" b="b"/>
              <a:pathLst>
                <a:path w="14623" h="14667" fill="none" extrusionOk="0">
                  <a:moveTo>
                    <a:pt x="12023" y="2644"/>
                  </a:moveTo>
                  <a:cubicBezTo>
                    <a:pt x="14622" y="5243"/>
                    <a:pt x="14622" y="9468"/>
                    <a:pt x="12023" y="12067"/>
                  </a:cubicBezTo>
                  <a:cubicBezTo>
                    <a:pt x="9424" y="14666"/>
                    <a:pt x="5199" y="14666"/>
                    <a:pt x="2600" y="12067"/>
                  </a:cubicBezTo>
                  <a:cubicBezTo>
                    <a:pt x="1" y="9468"/>
                    <a:pt x="1" y="5243"/>
                    <a:pt x="2600" y="2644"/>
                  </a:cubicBezTo>
                  <a:cubicBezTo>
                    <a:pt x="5199" y="0"/>
                    <a:pt x="9424" y="0"/>
                    <a:pt x="12023" y="264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4;p28">
              <a:extLst>
                <a:ext uri="{FF2B5EF4-FFF2-40B4-BE49-F238E27FC236}">
                  <a16:creationId xmlns:a16="http://schemas.microsoft.com/office/drawing/2014/main" id="{A35E2748-E75A-004E-17E9-2C05D2D4968F}"/>
                </a:ext>
              </a:extLst>
            </p:cNvPr>
            <p:cNvSpPr/>
            <p:nvPr/>
          </p:nvSpPr>
          <p:spPr>
            <a:xfrm>
              <a:off x="4997550" y="3073250"/>
              <a:ext cx="277375" cy="277375"/>
            </a:xfrm>
            <a:custGeom>
              <a:avLst/>
              <a:gdLst/>
              <a:ahLst/>
              <a:cxnLst/>
              <a:rect l="l" t="t" r="r" b="b"/>
              <a:pathLst>
                <a:path w="11095" h="11095" fill="none" extrusionOk="0">
                  <a:moveTo>
                    <a:pt x="9145" y="1950"/>
                  </a:moveTo>
                  <a:cubicBezTo>
                    <a:pt x="11095" y="3947"/>
                    <a:pt x="11095" y="7148"/>
                    <a:pt x="9145" y="9097"/>
                  </a:cubicBezTo>
                  <a:cubicBezTo>
                    <a:pt x="7148" y="11095"/>
                    <a:pt x="3947" y="11095"/>
                    <a:pt x="1950" y="9097"/>
                  </a:cubicBezTo>
                  <a:cubicBezTo>
                    <a:pt x="0" y="7148"/>
                    <a:pt x="0" y="3947"/>
                    <a:pt x="1950" y="1950"/>
                  </a:cubicBezTo>
                  <a:cubicBezTo>
                    <a:pt x="3947" y="1"/>
                    <a:pt x="7148" y="1"/>
                    <a:pt x="9145" y="195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5;p28">
              <a:extLst>
                <a:ext uri="{FF2B5EF4-FFF2-40B4-BE49-F238E27FC236}">
                  <a16:creationId xmlns:a16="http://schemas.microsoft.com/office/drawing/2014/main" id="{5F4A547E-620C-AF12-C2C3-CC8D145C8CFC}"/>
                </a:ext>
              </a:extLst>
            </p:cNvPr>
            <p:cNvSpPr/>
            <p:nvPr/>
          </p:nvSpPr>
          <p:spPr>
            <a:xfrm>
              <a:off x="5039325" y="3113900"/>
              <a:ext cx="193825" cy="194950"/>
            </a:xfrm>
            <a:custGeom>
              <a:avLst/>
              <a:gdLst/>
              <a:ahLst/>
              <a:cxnLst/>
              <a:rect l="l" t="t" r="r" b="b"/>
              <a:pathLst>
                <a:path w="7753" h="7798" fill="none" extrusionOk="0">
                  <a:moveTo>
                    <a:pt x="6405" y="1393"/>
                  </a:moveTo>
                  <a:cubicBezTo>
                    <a:pt x="7753" y="2785"/>
                    <a:pt x="7753" y="5013"/>
                    <a:pt x="6405" y="6405"/>
                  </a:cubicBezTo>
                  <a:cubicBezTo>
                    <a:pt x="5013" y="7798"/>
                    <a:pt x="2740" y="7798"/>
                    <a:pt x="1348" y="6405"/>
                  </a:cubicBezTo>
                  <a:cubicBezTo>
                    <a:pt x="0" y="5013"/>
                    <a:pt x="0" y="2785"/>
                    <a:pt x="1348" y="1393"/>
                  </a:cubicBezTo>
                  <a:cubicBezTo>
                    <a:pt x="2740" y="1"/>
                    <a:pt x="5013" y="1"/>
                    <a:pt x="6405" y="13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6;p28">
              <a:extLst>
                <a:ext uri="{FF2B5EF4-FFF2-40B4-BE49-F238E27FC236}">
                  <a16:creationId xmlns:a16="http://schemas.microsoft.com/office/drawing/2014/main" id="{D544B5C9-22B1-42DE-6125-1940988AA5CF}"/>
                </a:ext>
              </a:extLst>
            </p:cNvPr>
            <p:cNvSpPr/>
            <p:nvPr/>
          </p:nvSpPr>
          <p:spPr>
            <a:xfrm>
              <a:off x="4992900" y="3225300"/>
              <a:ext cx="128875" cy="128750"/>
            </a:xfrm>
            <a:custGeom>
              <a:avLst/>
              <a:gdLst/>
              <a:ahLst/>
              <a:cxnLst/>
              <a:rect l="l" t="t" r="r" b="b"/>
              <a:pathLst>
                <a:path w="5155" h="5150" fill="none" extrusionOk="0">
                  <a:moveTo>
                    <a:pt x="5154" y="0"/>
                  </a:moveTo>
                  <a:lnTo>
                    <a:pt x="1" y="515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7;p28">
              <a:extLst>
                <a:ext uri="{FF2B5EF4-FFF2-40B4-BE49-F238E27FC236}">
                  <a16:creationId xmlns:a16="http://schemas.microsoft.com/office/drawing/2014/main" id="{8362D9E6-1E0C-8508-395E-9F1B6FCC2EC4}"/>
                </a:ext>
              </a:extLst>
            </p:cNvPr>
            <p:cNvSpPr/>
            <p:nvPr/>
          </p:nvSpPr>
          <p:spPr>
            <a:xfrm>
              <a:off x="5099650" y="3205525"/>
              <a:ext cx="39475" cy="43000"/>
            </a:xfrm>
            <a:custGeom>
              <a:avLst/>
              <a:gdLst/>
              <a:ahLst/>
              <a:cxnLst/>
              <a:rect l="l" t="t" r="r" b="b"/>
              <a:pathLst>
                <a:path w="1579" h="1720" fill="none" extrusionOk="0">
                  <a:moveTo>
                    <a:pt x="1" y="0"/>
                  </a:moveTo>
                  <a:lnTo>
                    <a:pt x="1534" y="141"/>
                  </a:lnTo>
                  <a:lnTo>
                    <a:pt x="1579" y="171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8;p28">
              <a:extLst>
                <a:ext uri="{FF2B5EF4-FFF2-40B4-BE49-F238E27FC236}">
                  <a16:creationId xmlns:a16="http://schemas.microsoft.com/office/drawing/2014/main" id="{13F1F37D-4776-2C1D-E845-3C6DE0A504EE}"/>
                </a:ext>
              </a:extLst>
            </p:cNvPr>
            <p:cNvSpPr/>
            <p:nvPr/>
          </p:nvSpPr>
          <p:spPr>
            <a:xfrm>
              <a:off x="4978975" y="3319225"/>
              <a:ext cx="44125" cy="48750"/>
            </a:xfrm>
            <a:custGeom>
              <a:avLst/>
              <a:gdLst/>
              <a:ahLst/>
              <a:cxnLst/>
              <a:rect l="l" t="t" r="r" b="b"/>
              <a:pathLst>
                <a:path w="1765" h="1950" fill="none" extrusionOk="0">
                  <a:moveTo>
                    <a:pt x="1" y="1"/>
                  </a:moveTo>
                  <a:lnTo>
                    <a:pt x="1442" y="465"/>
                  </a:lnTo>
                  <a:lnTo>
                    <a:pt x="1765" y="195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9;p28">
              <a:extLst>
                <a:ext uri="{FF2B5EF4-FFF2-40B4-BE49-F238E27FC236}">
                  <a16:creationId xmlns:a16="http://schemas.microsoft.com/office/drawing/2014/main" id="{DC5EF2CF-85A6-05FB-EFCC-5F49820E0928}"/>
                </a:ext>
              </a:extLst>
            </p:cNvPr>
            <p:cNvSpPr/>
            <p:nvPr/>
          </p:nvSpPr>
          <p:spPr>
            <a:xfrm>
              <a:off x="4954675" y="3342425"/>
              <a:ext cx="45225" cy="48775"/>
            </a:xfrm>
            <a:custGeom>
              <a:avLst/>
              <a:gdLst/>
              <a:ahLst/>
              <a:cxnLst/>
              <a:rect l="l" t="t" r="r" b="b"/>
              <a:pathLst>
                <a:path w="1809" h="1951" fill="none" extrusionOk="0">
                  <a:moveTo>
                    <a:pt x="0" y="1"/>
                  </a:moveTo>
                  <a:lnTo>
                    <a:pt x="1485" y="465"/>
                  </a:lnTo>
                  <a:lnTo>
                    <a:pt x="1808" y="195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00;p28">
              <a:extLst>
                <a:ext uri="{FF2B5EF4-FFF2-40B4-BE49-F238E27FC236}">
                  <a16:creationId xmlns:a16="http://schemas.microsoft.com/office/drawing/2014/main" id="{4FC3C3F2-0671-97A7-AB41-B67E361C5284}"/>
                </a:ext>
              </a:extLst>
            </p:cNvPr>
            <p:cNvSpPr/>
            <p:nvPr/>
          </p:nvSpPr>
          <p:spPr>
            <a:xfrm>
              <a:off x="4976675" y="3333150"/>
              <a:ext cx="31400" cy="36050"/>
            </a:xfrm>
            <a:custGeom>
              <a:avLst/>
              <a:gdLst/>
              <a:ahLst/>
              <a:cxnLst/>
              <a:rect l="l" t="t" r="r" b="b"/>
              <a:pathLst>
                <a:path w="1256" h="1442" fill="none" extrusionOk="0">
                  <a:moveTo>
                    <a:pt x="0" y="1"/>
                  </a:moveTo>
                  <a:lnTo>
                    <a:pt x="1021" y="420"/>
                  </a:lnTo>
                  <a:lnTo>
                    <a:pt x="1255" y="144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701;p28">
            <a:extLst>
              <a:ext uri="{FF2B5EF4-FFF2-40B4-BE49-F238E27FC236}">
                <a16:creationId xmlns:a16="http://schemas.microsoft.com/office/drawing/2014/main" id="{2E9D5943-63C4-6941-15C3-BA13C10DC087}"/>
              </a:ext>
            </a:extLst>
          </p:cNvPr>
          <p:cNvSpPr txBox="1"/>
          <p:nvPr/>
        </p:nvSpPr>
        <p:spPr>
          <a:xfrm>
            <a:off x="1706049" y="1487808"/>
            <a:ext cx="1943392" cy="47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Diseño conceptual</a:t>
            </a:r>
            <a:endParaRPr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702;p28">
            <a:extLst>
              <a:ext uri="{FF2B5EF4-FFF2-40B4-BE49-F238E27FC236}">
                <a16:creationId xmlns:a16="http://schemas.microsoft.com/office/drawing/2014/main" id="{88B8A7A2-55CE-3E3C-B97A-A164657E2566}"/>
              </a:ext>
            </a:extLst>
          </p:cNvPr>
          <p:cNvSpPr txBox="1"/>
          <p:nvPr/>
        </p:nvSpPr>
        <p:spPr>
          <a:xfrm>
            <a:off x="7961197" y="1491461"/>
            <a:ext cx="2022825" cy="46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Selección de componentes</a:t>
            </a:r>
            <a:endParaRPr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703;p28">
            <a:extLst>
              <a:ext uri="{FF2B5EF4-FFF2-40B4-BE49-F238E27FC236}">
                <a16:creationId xmlns:a16="http://schemas.microsoft.com/office/drawing/2014/main" id="{9A457C7A-7E77-CA67-D3D5-E29EBB206628}"/>
              </a:ext>
            </a:extLst>
          </p:cNvPr>
          <p:cNvSpPr txBox="1"/>
          <p:nvPr/>
        </p:nvSpPr>
        <p:spPr>
          <a:xfrm>
            <a:off x="1488558" y="4202110"/>
            <a:ext cx="2283823" cy="43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Diseño de la tarjeta electrónica</a:t>
            </a:r>
            <a:endParaRPr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704;p28">
            <a:extLst>
              <a:ext uri="{FF2B5EF4-FFF2-40B4-BE49-F238E27FC236}">
                <a16:creationId xmlns:a16="http://schemas.microsoft.com/office/drawing/2014/main" id="{1E704565-F6B6-1D6A-C89E-6DD4E453F8E1}"/>
              </a:ext>
            </a:extLst>
          </p:cNvPr>
          <p:cNvSpPr txBox="1"/>
          <p:nvPr/>
        </p:nvSpPr>
        <p:spPr>
          <a:xfrm>
            <a:off x="8057915" y="3995768"/>
            <a:ext cx="2207687" cy="39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Implementación y pruebas de la tarjeta</a:t>
            </a:r>
            <a:endParaRPr>
              <a:solidFill>
                <a:schemeClr val="dk2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540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6C91166-AC12-D14F-7A3A-A22B28A8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/>
          <a:lstStyle/>
          <a:p>
            <a:r>
              <a:rPr lang="es-MX">
                <a:latin typeface="Humanst521 XBdCn BT" panose="020B0906030504020204" pitchFamily="34" charset="0"/>
              </a:rPr>
              <a:t>EJECUCIÓN Y RESULTADOS</a:t>
            </a:r>
            <a:endParaRPr lang="es-CO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726C854-D431-F838-DC20-784796C83507}"/>
              </a:ext>
            </a:extLst>
          </p:cNvPr>
          <p:cNvGrpSpPr>
            <a:grpSpLocks noChangeAspect="1"/>
          </p:cNvGrpSpPr>
          <p:nvPr/>
        </p:nvGrpSpPr>
        <p:grpSpPr>
          <a:xfrm>
            <a:off x="971899" y="1687112"/>
            <a:ext cx="10248197" cy="4152843"/>
            <a:chOff x="2018402" y="2257292"/>
            <a:chExt cx="7827913" cy="3172078"/>
          </a:xfrm>
        </p:grpSpPr>
        <p:grpSp>
          <p:nvGrpSpPr>
            <p:cNvPr id="4" name="Google Shape;1091;p40">
              <a:extLst>
                <a:ext uri="{FF2B5EF4-FFF2-40B4-BE49-F238E27FC236}">
                  <a16:creationId xmlns:a16="http://schemas.microsoft.com/office/drawing/2014/main" id="{BE8B63F2-9A3F-B5E8-8B23-6D732FBD0724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59353" y="3574889"/>
              <a:ext cx="5280448" cy="537025"/>
              <a:chOff x="2998638" y="2704033"/>
              <a:chExt cx="5280448" cy="537025"/>
            </a:xfrm>
          </p:grpSpPr>
          <p:sp>
            <p:nvSpPr>
              <p:cNvPr id="5" name="Google Shape;1092;p40">
                <a:extLst>
                  <a:ext uri="{FF2B5EF4-FFF2-40B4-BE49-F238E27FC236}">
                    <a16:creationId xmlns:a16="http://schemas.microsoft.com/office/drawing/2014/main" id="{4B2A3554-1CC9-0027-68DC-D2720DE5BE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98638" y="2704058"/>
                <a:ext cx="4002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93;p40">
                <a:extLst>
                  <a:ext uri="{FF2B5EF4-FFF2-40B4-BE49-F238E27FC236}">
                    <a16:creationId xmlns:a16="http://schemas.microsoft.com/office/drawing/2014/main" id="{4DF53BB0-2EA5-FE26-E6A3-F563A01993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17397" y="2704033"/>
                <a:ext cx="1361689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72152" h="28455" extrusionOk="0">
                    <a:moveTo>
                      <a:pt x="61811" y="0"/>
                    </a:moveTo>
                    <a:lnTo>
                      <a:pt x="0" y="0"/>
                    </a:lnTo>
                    <a:lnTo>
                      <a:pt x="0" y="14711"/>
                    </a:lnTo>
                    <a:lnTo>
                      <a:pt x="0" y="28454"/>
                    </a:lnTo>
                    <a:lnTo>
                      <a:pt x="61844" y="28454"/>
                    </a:lnTo>
                    <a:cubicBezTo>
                      <a:pt x="62445" y="28454"/>
                      <a:pt x="62978" y="28154"/>
                      <a:pt x="63312" y="27687"/>
                    </a:cubicBezTo>
                    <a:lnTo>
                      <a:pt x="71718" y="15678"/>
                    </a:lnTo>
                    <a:cubicBezTo>
                      <a:pt x="72118" y="15078"/>
                      <a:pt x="72152" y="14311"/>
                      <a:pt x="71751" y="13677"/>
                    </a:cubicBezTo>
                    <a:lnTo>
                      <a:pt x="63312" y="801"/>
                    </a:lnTo>
                    <a:cubicBezTo>
                      <a:pt x="62978" y="301"/>
                      <a:pt x="62411" y="0"/>
                      <a:pt x="61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094;p40">
              <a:extLst>
                <a:ext uri="{FF2B5EF4-FFF2-40B4-BE49-F238E27FC236}">
                  <a16:creationId xmlns:a16="http://schemas.microsoft.com/office/drawing/2014/main" id="{7BBF4847-8A54-5F38-EDCF-A5727125B738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31592" y="2766077"/>
              <a:ext cx="2212948" cy="2150910"/>
              <a:chOff x="1564590" y="1895221"/>
              <a:chExt cx="2212948" cy="2150910"/>
            </a:xfrm>
          </p:grpSpPr>
          <p:sp>
            <p:nvSpPr>
              <p:cNvPr id="8" name="Google Shape;1095;p40">
                <a:extLst>
                  <a:ext uri="{FF2B5EF4-FFF2-40B4-BE49-F238E27FC236}">
                    <a16:creationId xmlns:a16="http://schemas.microsoft.com/office/drawing/2014/main" id="{409E28CD-FECC-50B2-ADE5-63E49B3377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64590" y="2595056"/>
                <a:ext cx="496101" cy="75482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39996" extrusionOk="0">
                    <a:moveTo>
                      <a:pt x="20015" y="1"/>
                    </a:moveTo>
                    <a:lnTo>
                      <a:pt x="1" y="19982"/>
                    </a:lnTo>
                    <a:lnTo>
                      <a:pt x="20015" y="39996"/>
                    </a:lnTo>
                    <a:cubicBezTo>
                      <a:pt x="23951" y="34325"/>
                      <a:pt x="26286" y="27420"/>
                      <a:pt x="26286" y="19982"/>
                    </a:cubicBezTo>
                    <a:cubicBezTo>
                      <a:pt x="26286" y="12543"/>
                      <a:pt x="23951" y="5671"/>
                      <a:pt x="20015" y="1"/>
                    </a:cubicBez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6;p40">
                <a:extLst>
                  <a:ext uri="{FF2B5EF4-FFF2-40B4-BE49-F238E27FC236}">
                    <a16:creationId xmlns:a16="http://schemas.microsoft.com/office/drawing/2014/main" id="{5BBEFB56-03C2-8A05-C2FD-15472A8A0C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79916" y="1895221"/>
                <a:ext cx="773716" cy="1016718"/>
              </a:xfrm>
              <a:custGeom>
                <a:avLst/>
                <a:gdLst/>
                <a:ahLst/>
                <a:cxnLst/>
                <a:rect l="l" t="t" r="r" b="b"/>
                <a:pathLst>
                  <a:path w="40997" h="53873" extrusionOk="0">
                    <a:moveTo>
                      <a:pt x="14110" y="29521"/>
                    </a:moveTo>
                    <a:cubicBezTo>
                      <a:pt x="16779" y="36160"/>
                      <a:pt x="18213" y="42998"/>
                      <a:pt x="18080" y="48702"/>
                    </a:cubicBezTo>
                    <a:lnTo>
                      <a:pt x="17980" y="53872"/>
                    </a:lnTo>
                    <a:lnTo>
                      <a:pt x="40996" y="44566"/>
                    </a:lnTo>
                    <a:lnTo>
                      <a:pt x="37360" y="40930"/>
                    </a:lnTo>
                    <a:cubicBezTo>
                      <a:pt x="33291" y="36893"/>
                      <a:pt x="29588" y="30989"/>
                      <a:pt x="26886" y="24351"/>
                    </a:cubicBezTo>
                    <a:cubicBezTo>
                      <a:pt x="24217" y="17680"/>
                      <a:pt x="22783" y="10875"/>
                      <a:pt x="22916" y="5171"/>
                    </a:cubicBezTo>
                    <a:lnTo>
                      <a:pt x="23017" y="0"/>
                    </a:lnTo>
                    <a:lnTo>
                      <a:pt x="0" y="9307"/>
                    </a:lnTo>
                    <a:lnTo>
                      <a:pt x="3636" y="12943"/>
                    </a:lnTo>
                    <a:cubicBezTo>
                      <a:pt x="7706" y="16979"/>
                      <a:pt x="11408" y="22850"/>
                      <a:pt x="14110" y="29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7;p40">
                <a:extLst>
                  <a:ext uri="{FF2B5EF4-FFF2-40B4-BE49-F238E27FC236}">
                    <a16:creationId xmlns:a16="http://schemas.microsoft.com/office/drawing/2014/main" id="{B9940B19-7ABF-ADB0-4FCD-A9B202E6CB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21392" y="2501889"/>
                <a:ext cx="939907" cy="940549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49837" extrusionOk="0">
                    <a:moveTo>
                      <a:pt x="49803" y="24919"/>
                    </a:moveTo>
                    <a:cubicBezTo>
                      <a:pt x="49803" y="38695"/>
                      <a:pt x="38662" y="49837"/>
                      <a:pt x="24885" y="49837"/>
                    </a:cubicBezTo>
                    <a:cubicBezTo>
                      <a:pt x="11142" y="49837"/>
                      <a:pt x="1" y="38695"/>
                      <a:pt x="1" y="24919"/>
                    </a:cubicBezTo>
                    <a:cubicBezTo>
                      <a:pt x="1" y="11175"/>
                      <a:pt x="11142" y="1"/>
                      <a:pt x="24885" y="1"/>
                    </a:cubicBezTo>
                    <a:cubicBezTo>
                      <a:pt x="38662" y="1"/>
                      <a:pt x="49803" y="11175"/>
                      <a:pt x="49803" y="24919"/>
                    </a:cubicBez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8;p40">
                <a:extLst>
                  <a:ext uri="{FF2B5EF4-FFF2-40B4-BE49-F238E27FC236}">
                    <a16:creationId xmlns:a16="http://schemas.microsoft.com/office/drawing/2014/main" id="{05DD1915-B0EC-8076-55ED-0926008EBA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67343" y="2548482"/>
                <a:ext cx="847998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933" h="44900" extrusionOk="0">
                    <a:moveTo>
                      <a:pt x="44933" y="22450"/>
                    </a:moveTo>
                    <a:cubicBezTo>
                      <a:pt x="44933" y="34859"/>
                      <a:pt x="34859" y="44899"/>
                      <a:pt x="22450" y="44899"/>
                    </a:cubicBezTo>
                    <a:cubicBezTo>
                      <a:pt x="10075" y="44899"/>
                      <a:pt x="1" y="34859"/>
                      <a:pt x="1" y="22450"/>
                    </a:cubicBezTo>
                    <a:cubicBezTo>
                      <a:pt x="1" y="10041"/>
                      <a:pt x="10075" y="0"/>
                      <a:pt x="22450" y="0"/>
                    </a:cubicBezTo>
                    <a:cubicBezTo>
                      <a:pt x="34859" y="0"/>
                      <a:pt x="44933" y="10041"/>
                      <a:pt x="44933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9;p40">
                <a:extLst>
                  <a:ext uri="{FF2B5EF4-FFF2-40B4-BE49-F238E27FC236}">
                    <a16:creationId xmlns:a16="http://schemas.microsoft.com/office/drawing/2014/main" id="{801E1271-E462-F4C2-1C0C-475CB65708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291729" y="3029413"/>
                <a:ext cx="773697" cy="1016718"/>
              </a:xfrm>
              <a:custGeom>
                <a:avLst/>
                <a:gdLst/>
                <a:ahLst/>
                <a:cxnLst/>
                <a:rect l="l" t="t" r="r" b="b"/>
                <a:pathLst>
                  <a:path w="40996" h="53873" extrusionOk="0">
                    <a:moveTo>
                      <a:pt x="17980" y="0"/>
                    </a:moveTo>
                    <a:lnTo>
                      <a:pt x="18080" y="5171"/>
                    </a:lnTo>
                    <a:cubicBezTo>
                      <a:pt x="18213" y="10875"/>
                      <a:pt x="16779" y="17679"/>
                      <a:pt x="14077" y="24351"/>
                    </a:cubicBezTo>
                    <a:cubicBezTo>
                      <a:pt x="11408" y="31022"/>
                      <a:pt x="7672" y="36893"/>
                      <a:pt x="3636" y="40929"/>
                    </a:cubicBezTo>
                    <a:lnTo>
                      <a:pt x="0" y="44565"/>
                    </a:lnTo>
                    <a:lnTo>
                      <a:pt x="23016" y="53872"/>
                    </a:lnTo>
                    <a:lnTo>
                      <a:pt x="22916" y="48702"/>
                    </a:lnTo>
                    <a:cubicBezTo>
                      <a:pt x="22783" y="42998"/>
                      <a:pt x="24217" y="36193"/>
                      <a:pt x="26886" y="29521"/>
                    </a:cubicBezTo>
                    <a:cubicBezTo>
                      <a:pt x="29588" y="22850"/>
                      <a:pt x="33290" y="16979"/>
                      <a:pt x="37327" y="12943"/>
                    </a:cubicBezTo>
                    <a:lnTo>
                      <a:pt x="40996" y="93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00;p40">
                <a:extLst>
                  <a:ext uri="{FF2B5EF4-FFF2-40B4-BE49-F238E27FC236}">
                    <a16:creationId xmlns:a16="http://schemas.microsoft.com/office/drawing/2014/main" id="{DB33B7C0-5CCD-9752-1AA9-C278886BCA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80698" y="2922395"/>
                <a:ext cx="136618" cy="136618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7239" extrusionOk="0">
                    <a:moveTo>
                      <a:pt x="7239" y="3636"/>
                    </a:moveTo>
                    <a:cubicBezTo>
                      <a:pt x="7239" y="5638"/>
                      <a:pt x="5604" y="7239"/>
                      <a:pt x="3603" y="7239"/>
                    </a:cubicBezTo>
                    <a:cubicBezTo>
                      <a:pt x="1635" y="7239"/>
                      <a:pt x="0" y="5638"/>
                      <a:pt x="0" y="3636"/>
                    </a:cubicBezTo>
                    <a:cubicBezTo>
                      <a:pt x="0" y="1635"/>
                      <a:pt x="1635" y="0"/>
                      <a:pt x="3603" y="0"/>
                    </a:cubicBezTo>
                    <a:cubicBezTo>
                      <a:pt x="5604" y="0"/>
                      <a:pt x="7239" y="1635"/>
                      <a:pt x="7239" y="36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01;p40">
                <a:extLst>
                  <a:ext uri="{FF2B5EF4-FFF2-40B4-BE49-F238E27FC236}">
                    <a16:creationId xmlns:a16="http://schemas.microsoft.com/office/drawing/2014/main" id="{3094BCE7-6952-60EB-CE9F-A6821020A6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5462" y="2958910"/>
                <a:ext cx="420536" cy="27082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435" extrusionOk="0">
                    <a:moveTo>
                      <a:pt x="0" y="0"/>
                    </a:moveTo>
                    <a:lnTo>
                      <a:pt x="22283" y="0"/>
                    </a:lnTo>
                    <a:lnTo>
                      <a:pt x="22283" y="1435"/>
                    </a:lnTo>
                    <a:lnTo>
                      <a:pt x="0" y="1435"/>
                    </a:ln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02;p40">
                <a:extLst>
                  <a:ext uri="{FF2B5EF4-FFF2-40B4-BE49-F238E27FC236}">
                    <a16:creationId xmlns:a16="http://schemas.microsoft.com/office/drawing/2014/main" id="{EDC63C97-E152-5F53-D054-C96D3FCF72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69979" y="2904769"/>
                <a:ext cx="135372" cy="13537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7173" extrusionOk="0">
                    <a:moveTo>
                      <a:pt x="7173" y="3570"/>
                    </a:moveTo>
                    <a:cubicBezTo>
                      <a:pt x="7173" y="5571"/>
                      <a:pt x="5572" y="7172"/>
                      <a:pt x="3604" y="7172"/>
                    </a:cubicBezTo>
                    <a:cubicBezTo>
                      <a:pt x="1602" y="7172"/>
                      <a:pt x="1" y="5571"/>
                      <a:pt x="1" y="3570"/>
                    </a:cubicBezTo>
                    <a:cubicBezTo>
                      <a:pt x="1" y="1602"/>
                      <a:pt x="1602" y="0"/>
                      <a:pt x="3604" y="0"/>
                    </a:cubicBezTo>
                    <a:cubicBezTo>
                      <a:pt x="5572" y="0"/>
                      <a:pt x="7173" y="1602"/>
                      <a:pt x="7173" y="35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03;p40">
                <a:extLst>
                  <a:ext uri="{FF2B5EF4-FFF2-40B4-BE49-F238E27FC236}">
                    <a16:creationId xmlns:a16="http://schemas.microsoft.com/office/drawing/2014/main" id="{C3F4CD9E-26FA-D8D0-3ADB-D877A2F7BA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098" y="2936246"/>
                <a:ext cx="71772" cy="71791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804" extrusionOk="0">
                    <a:moveTo>
                      <a:pt x="3803" y="1902"/>
                    </a:moveTo>
                    <a:cubicBezTo>
                      <a:pt x="3803" y="2969"/>
                      <a:pt x="2936" y="3803"/>
                      <a:pt x="1902" y="3803"/>
                    </a:cubicBezTo>
                    <a:cubicBezTo>
                      <a:pt x="834" y="3803"/>
                      <a:pt x="0" y="2969"/>
                      <a:pt x="0" y="1902"/>
                    </a:cubicBezTo>
                    <a:cubicBezTo>
                      <a:pt x="0" y="868"/>
                      <a:pt x="834" y="0"/>
                      <a:pt x="1902" y="0"/>
                    </a:cubicBezTo>
                    <a:cubicBezTo>
                      <a:pt x="2936" y="0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rgbClr val="4698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04;p40">
                <a:extLst>
                  <a:ext uri="{FF2B5EF4-FFF2-40B4-BE49-F238E27FC236}">
                    <a16:creationId xmlns:a16="http://schemas.microsoft.com/office/drawing/2014/main" id="{B0496A06-3F65-F902-0C4C-131C7899AD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57002" y="2972438"/>
                <a:ext cx="420536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68" extrusionOk="0">
                    <a:moveTo>
                      <a:pt x="0" y="1"/>
                    </a:moveTo>
                    <a:lnTo>
                      <a:pt x="0" y="167"/>
                    </a:lnTo>
                    <a:lnTo>
                      <a:pt x="22283" y="167"/>
                    </a:lnTo>
                    <a:lnTo>
                      <a:pt x="22283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05;p40">
                <a:extLst>
                  <a:ext uri="{FF2B5EF4-FFF2-40B4-BE49-F238E27FC236}">
                    <a16:creationId xmlns:a16="http://schemas.microsoft.com/office/drawing/2014/main" id="{C2D725A6-D2ED-8B17-FF69-5BDAAD53DA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17161" y="3125712"/>
                <a:ext cx="333666" cy="436917"/>
              </a:xfrm>
              <a:custGeom>
                <a:avLst/>
                <a:gdLst/>
                <a:ahLst/>
                <a:cxnLst/>
                <a:rect l="l" t="t" r="r" b="b"/>
                <a:pathLst>
                  <a:path w="17680" h="23151" extrusionOk="0">
                    <a:moveTo>
                      <a:pt x="17680" y="5438"/>
                    </a:moveTo>
                    <a:cubicBezTo>
                      <a:pt x="13477" y="9608"/>
                      <a:pt x="9474" y="15779"/>
                      <a:pt x="6505" y="23151"/>
                    </a:cubicBezTo>
                    <a:lnTo>
                      <a:pt x="1" y="20516"/>
                    </a:lnTo>
                    <a:cubicBezTo>
                      <a:pt x="2969" y="13177"/>
                      <a:pt x="4370" y="5938"/>
                      <a:pt x="4237" y="1"/>
                    </a:cubicBez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06;p40">
                <a:extLst>
                  <a:ext uri="{FF2B5EF4-FFF2-40B4-BE49-F238E27FC236}">
                    <a16:creationId xmlns:a16="http://schemas.microsoft.com/office/drawing/2014/main" id="{752DEF14-5A01-5895-0BBF-6410327FCA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10235" y="2383549"/>
                <a:ext cx="334307" cy="436917"/>
              </a:xfrm>
              <a:custGeom>
                <a:avLst/>
                <a:gdLst/>
                <a:ahLst/>
                <a:cxnLst/>
                <a:rect l="l" t="t" r="r" b="b"/>
                <a:pathLst>
                  <a:path w="17714" h="23151" extrusionOk="0">
                    <a:moveTo>
                      <a:pt x="6505" y="1"/>
                    </a:moveTo>
                    <a:cubicBezTo>
                      <a:pt x="9474" y="7373"/>
                      <a:pt x="13510" y="13544"/>
                      <a:pt x="17713" y="17713"/>
                    </a:cubicBezTo>
                    <a:lnTo>
                      <a:pt x="4237" y="23151"/>
                    </a:lnTo>
                    <a:cubicBezTo>
                      <a:pt x="4371" y="17213"/>
                      <a:pt x="2970" y="9974"/>
                      <a:pt x="1" y="2603"/>
                    </a:cubicBez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07;p40">
                <a:extLst>
                  <a:ext uri="{FF2B5EF4-FFF2-40B4-BE49-F238E27FC236}">
                    <a16:creationId xmlns:a16="http://schemas.microsoft.com/office/drawing/2014/main" id="{6BD4E6D2-D25B-D807-5B53-E2F6711A67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52320" y="2633459"/>
                <a:ext cx="677410" cy="677391"/>
              </a:xfrm>
              <a:custGeom>
                <a:avLst/>
                <a:gdLst/>
                <a:ahLst/>
                <a:cxnLst/>
                <a:rect l="l" t="t" r="r" b="b"/>
                <a:pathLst>
                  <a:path w="35894" h="35893" extrusionOk="0">
                    <a:moveTo>
                      <a:pt x="35893" y="17947"/>
                    </a:moveTo>
                    <a:cubicBezTo>
                      <a:pt x="35893" y="27854"/>
                      <a:pt x="27887" y="35893"/>
                      <a:pt x="17947" y="35893"/>
                    </a:cubicBezTo>
                    <a:cubicBezTo>
                      <a:pt x="8040" y="35893"/>
                      <a:pt x="1" y="27854"/>
                      <a:pt x="1" y="17947"/>
                    </a:cubicBezTo>
                    <a:cubicBezTo>
                      <a:pt x="1" y="8040"/>
                      <a:pt x="8040" y="0"/>
                      <a:pt x="17947" y="0"/>
                    </a:cubicBezTo>
                    <a:cubicBezTo>
                      <a:pt x="27887" y="0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rgbClr val="6A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08;p40">
                <a:extLst>
                  <a:ext uri="{FF2B5EF4-FFF2-40B4-BE49-F238E27FC236}">
                    <a16:creationId xmlns:a16="http://schemas.microsoft.com/office/drawing/2014/main" id="{EB37DBFC-9E49-0091-7C2B-1504D6C792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22822" y="2703961"/>
                <a:ext cx="537017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5" h="28455" extrusionOk="0">
                    <a:moveTo>
                      <a:pt x="28455" y="14211"/>
                    </a:moveTo>
                    <a:cubicBezTo>
                      <a:pt x="28455" y="22083"/>
                      <a:pt x="22083" y="28454"/>
                      <a:pt x="14211" y="28454"/>
                    </a:cubicBezTo>
                    <a:cubicBezTo>
                      <a:pt x="6372" y="28454"/>
                      <a:pt x="1" y="22083"/>
                      <a:pt x="1" y="14211"/>
                    </a:cubicBezTo>
                    <a:cubicBezTo>
                      <a:pt x="1" y="6372"/>
                      <a:pt x="6372" y="0"/>
                      <a:pt x="14211" y="0"/>
                    </a:cubicBezTo>
                    <a:cubicBezTo>
                      <a:pt x="22083" y="0"/>
                      <a:pt x="28455" y="6372"/>
                      <a:pt x="28455" y="142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/>
              </a:p>
            </p:txBody>
          </p:sp>
        </p:grpSp>
        <p:grpSp>
          <p:nvGrpSpPr>
            <p:cNvPr id="22" name="Google Shape;1109;p40">
              <a:extLst>
                <a:ext uri="{FF2B5EF4-FFF2-40B4-BE49-F238E27FC236}">
                  <a16:creationId xmlns:a16="http://schemas.microsoft.com/office/drawing/2014/main" id="{8505B091-4BED-5687-D776-8286C30D412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29223" y="2458785"/>
              <a:ext cx="5609948" cy="537046"/>
              <a:chOff x="2668508" y="1587929"/>
              <a:chExt cx="5609948" cy="537046"/>
            </a:xfrm>
          </p:grpSpPr>
          <p:sp>
            <p:nvSpPr>
              <p:cNvPr id="23" name="Google Shape;1110;p40">
                <a:extLst>
                  <a:ext uri="{FF2B5EF4-FFF2-40B4-BE49-F238E27FC236}">
                    <a16:creationId xmlns:a16="http://schemas.microsoft.com/office/drawing/2014/main" id="{7E138EFB-1E29-5920-5DFA-C37A7E7658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68508" y="1587975"/>
                <a:ext cx="45141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11;p40">
                <a:extLst>
                  <a:ext uri="{FF2B5EF4-FFF2-40B4-BE49-F238E27FC236}">
                    <a16:creationId xmlns:a16="http://schemas.microsoft.com/office/drawing/2014/main" id="{1FF476F9-2BC3-6881-20F0-5D82C232CB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17390" y="1587929"/>
                <a:ext cx="1361066" cy="536998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54" extrusionOk="0">
                    <a:moveTo>
                      <a:pt x="61778" y="0"/>
                    </a:moveTo>
                    <a:lnTo>
                      <a:pt x="1" y="0"/>
                    </a:lnTo>
                    <a:lnTo>
                      <a:pt x="1" y="14711"/>
                    </a:lnTo>
                    <a:lnTo>
                      <a:pt x="1" y="28454"/>
                    </a:lnTo>
                    <a:lnTo>
                      <a:pt x="61845" y="28454"/>
                    </a:lnTo>
                    <a:cubicBezTo>
                      <a:pt x="62412" y="28454"/>
                      <a:pt x="62946" y="28154"/>
                      <a:pt x="63312" y="27687"/>
                    </a:cubicBezTo>
                    <a:lnTo>
                      <a:pt x="71685" y="15678"/>
                    </a:lnTo>
                    <a:cubicBezTo>
                      <a:pt x="72119" y="15078"/>
                      <a:pt x="72119" y="14310"/>
                      <a:pt x="71718" y="13677"/>
                    </a:cubicBezTo>
                    <a:lnTo>
                      <a:pt x="63312" y="801"/>
                    </a:lnTo>
                    <a:cubicBezTo>
                      <a:pt x="62946" y="300"/>
                      <a:pt x="62412" y="0"/>
                      <a:pt x="617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112;p40">
              <a:extLst>
                <a:ext uri="{FF2B5EF4-FFF2-40B4-BE49-F238E27FC236}">
                  <a16:creationId xmlns:a16="http://schemas.microsoft.com/office/drawing/2014/main" id="{CA9B6673-7C26-07FC-EDAF-D979FD6888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95190" y="4690994"/>
              <a:ext cx="5743981" cy="540137"/>
              <a:chOff x="2534475" y="3820138"/>
              <a:chExt cx="5743981" cy="540137"/>
            </a:xfrm>
          </p:grpSpPr>
          <p:sp>
            <p:nvSpPr>
              <p:cNvPr id="26" name="Google Shape;1113;p40">
                <a:extLst>
                  <a:ext uri="{FF2B5EF4-FFF2-40B4-BE49-F238E27FC236}">
                    <a16:creationId xmlns:a16="http://schemas.microsoft.com/office/drawing/2014/main" id="{6CA47FD9-6304-7A7E-C2E9-DDD979BC8D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34475" y="3823275"/>
                <a:ext cx="5067600" cy="53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14;p40">
                <a:extLst>
                  <a:ext uri="{FF2B5EF4-FFF2-40B4-BE49-F238E27FC236}">
                    <a16:creationId xmlns:a16="http://schemas.microsoft.com/office/drawing/2014/main" id="{EEA803F4-52AD-24EB-894A-54BAE8F970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17390" y="3820138"/>
                <a:ext cx="1361066" cy="536394"/>
              </a:xfrm>
              <a:custGeom>
                <a:avLst/>
                <a:gdLst/>
                <a:ahLst/>
                <a:cxnLst/>
                <a:rect l="l" t="t" r="r" b="b"/>
                <a:pathLst>
                  <a:path w="72119" h="28422" extrusionOk="0">
                    <a:moveTo>
                      <a:pt x="61778" y="1"/>
                    </a:moveTo>
                    <a:lnTo>
                      <a:pt x="1" y="1"/>
                    </a:lnTo>
                    <a:lnTo>
                      <a:pt x="1" y="14678"/>
                    </a:lnTo>
                    <a:lnTo>
                      <a:pt x="1" y="28421"/>
                    </a:lnTo>
                    <a:lnTo>
                      <a:pt x="61845" y="28421"/>
                    </a:lnTo>
                    <a:cubicBezTo>
                      <a:pt x="62412" y="28421"/>
                      <a:pt x="62946" y="28154"/>
                      <a:pt x="63312" y="27687"/>
                    </a:cubicBezTo>
                    <a:lnTo>
                      <a:pt x="71685" y="15679"/>
                    </a:lnTo>
                    <a:cubicBezTo>
                      <a:pt x="72119" y="15078"/>
                      <a:pt x="72119" y="14278"/>
                      <a:pt x="71718" y="13677"/>
                    </a:cubicBezTo>
                    <a:lnTo>
                      <a:pt x="63312" y="801"/>
                    </a:lnTo>
                    <a:cubicBezTo>
                      <a:pt x="62946" y="301"/>
                      <a:pt x="62412" y="1"/>
                      <a:pt x="61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1116;p40">
              <a:extLst>
                <a:ext uri="{FF2B5EF4-FFF2-40B4-BE49-F238E27FC236}">
                  <a16:creationId xmlns:a16="http://schemas.microsoft.com/office/drawing/2014/main" id="{6E8664E4-1638-FC77-5086-48370169106D}"/>
                </a:ext>
              </a:extLst>
            </p:cNvPr>
            <p:cNvSpPr>
              <a:spLocks/>
            </p:cNvSpPr>
            <p:nvPr/>
          </p:nvSpPr>
          <p:spPr>
            <a:xfrm>
              <a:off x="2566731" y="3678136"/>
              <a:ext cx="164946" cy="330514"/>
            </a:xfrm>
            <a:custGeom>
              <a:avLst/>
              <a:gdLst/>
              <a:ahLst/>
              <a:cxnLst/>
              <a:rect l="l" t="t" r="r" b="b"/>
              <a:pathLst>
                <a:path w="8740" h="17513" extrusionOk="0">
                  <a:moveTo>
                    <a:pt x="0" y="0"/>
                  </a:moveTo>
                  <a:lnTo>
                    <a:pt x="0" y="17513"/>
                  </a:lnTo>
                  <a:lnTo>
                    <a:pt x="8740" y="8740"/>
                  </a:lnTo>
                  <a:close/>
                </a:path>
              </a:pathLst>
            </a:custGeom>
            <a:solidFill>
              <a:srgbClr val="0B9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17;p40">
              <a:extLst>
                <a:ext uri="{FF2B5EF4-FFF2-40B4-BE49-F238E27FC236}">
                  <a16:creationId xmlns:a16="http://schemas.microsoft.com/office/drawing/2014/main" id="{A27CEAB3-65C2-B27D-A8A1-1E6EF00F908E}"/>
                </a:ext>
              </a:extLst>
            </p:cNvPr>
            <p:cNvSpPr>
              <a:spLocks/>
            </p:cNvSpPr>
            <p:nvPr/>
          </p:nvSpPr>
          <p:spPr>
            <a:xfrm>
              <a:off x="2564844" y="3843055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B9FC2"/>
            </a:solidFill>
            <a:ln w="10850" cap="flat" cmpd="sng">
              <a:solidFill>
                <a:srgbClr val="CDD6D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8;p40">
              <a:extLst>
                <a:ext uri="{FF2B5EF4-FFF2-40B4-BE49-F238E27FC236}">
                  <a16:creationId xmlns:a16="http://schemas.microsoft.com/office/drawing/2014/main" id="{98BF7DA1-200E-57CE-B6C4-DC7AF87F20A7}"/>
                </a:ext>
              </a:extLst>
            </p:cNvPr>
            <p:cNvSpPr>
              <a:spLocks/>
            </p:cNvSpPr>
            <p:nvPr/>
          </p:nvSpPr>
          <p:spPr>
            <a:xfrm>
              <a:off x="9324415" y="2497170"/>
              <a:ext cx="521900" cy="460225"/>
            </a:xfrm>
            <a:custGeom>
              <a:avLst/>
              <a:gdLst/>
              <a:ahLst/>
              <a:cxnLst/>
              <a:rect l="l" t="t" r="r" b="b"/>
              <a:pathLst>
                <a:path w="27654" h="24386" extrusionOk="0">
                  <a:moveTo>
                    <a:pt x="27086" y="11209"/>
                  </a:moveTo>
                  <a:lnTo>
                    <a:pt x="20481" y="1102"/>
                  </a:lnTo>
                  <a:cubicBezTo>
                    <a:pt x="20048" y="401"/>
                    <a:pt x="19281" y="1"/>
                    <a:pt x="18447" y="1"/>
                  </a:cubicBezTo>
                  <a:lnTo>
                    <a:pt x="9173" y="1"/>
                  </a:lnTo>
                  <a:cubicBezTo>
                    <a:pt x="8373" y="1"/>
                    <a:pt x="7606" y="401"/>
                    <a:pt x="7172" y="1035"/>
                  </a:cubicBezTo>
                  <a:lnTo>
                    <a:pt x="601" y="10442"/>
                  </a:lnTo>
                  <a:cubicBezTo>
                    <a:pt x="0" y="11276"/>
                    <a:pt x="0" y="12343"/>
                    <a:pt x="534" y="13177"/>
                  </a:cubicBezTo>
                  <a:lnTo>
                    <a:pt x="7139" y="23284"/>
                  </a:lnTo>
                  <a:cubicBezTo>
                    <a:pt x="7606" y="23951"/>
                    <a:pt x="8373" y="24385"/>
                    <a:pt x="9173" y="24385"/>
                  </a:cubicBezTo>
                  <a:lnTo>
                    <a:pt x="18480" y="24385"/>
                  </a:lnTo>
                  <a:cubicBezTo>
                    <a:pt x="19281" y="24385"/>
                    <a:pt x="20014" y="23985"/>
                    <a:pt x="20481" y="23318"/>
                  </a:cubicBezTo>
                  <a:lnTo>
                    <a:pt x="27053" y="13944"/>
                  </a:lnTo>
                  <a:cubicBezTo>
                    <a:pt x="27620" y="13110"/>
                    <a:pt x="27653" y="12043"/>
                    <a:pt x="27086" y="1120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40">
              <a:extLst>
                <a:ext uri="{FF2B5EF4-FFF2-40B4-BE49-F238E27FC236}">
                  <a16:creationId xmlns:a16="http://schemas.microsoft.com/office/drawing/2014/main" id="{F6BA8D49-E078-0F4B-1B7B-26E948E93E6E}"/>
                </a:ext>
              </a:extLst>
            </p:cNvPr>
            <p:cNvSpPr>
              <a:spLocks/>
            </p:cNvSpPr>
            <p:nvPr/>
          </p:nvSpPr>
          <p:spPr>
            <a:xfrm>
              <a:off x="9360290" y="2529912"/>
              <a:ext cx="441956" cy="394737"/>
            </a:xfrm>
            <a:custGeom>
              <a:avLst/>
              <a:gdLst/>
              <a:ahLst/>
              <a:cxnLst/>
              <a:rect l="l" t="t" r="r" b="b"/>
              <a:pathLst>
                <a:path w="23418" h="20916" extrusionOk="0">
                  <a:moveTo>
                    <a:pt x="6138" y="19948"/>
                  </a:moveTo>
                  <a:lnTo>
                    <a:pt x="468" y="11242"/>
                  </a:lnTo>
                  <a:cubicBezTo>
                    <a:pt x="1" y="10541"/>
                    <a:pt x="1" y="9607"/>
                    <a:pt x="501" y="8907"/>
                  </a:cubicBezTo>
                  <a:lnTo>
                    <a:pt x="6105" y="901"/>
                  </a:lnTo>
                  <a:cubicBezTo>
                    <a:pt x="6505" y="334"/>
                    <a:pt x="7139" y="1"/>
                    <a:pt x="7839" y="1"/>
                  </a:cubicBezTo>
                  <a:lnTo>
                    <a:pt x="15512" y="1"/>
                  </a:lnTo>
                  <a:cubicBezTo>
                    <a:pt x="16212" y="1"/>
                    <a:pt x="16879" y="367"/>
                    <a:pt x="17246" y="968"/>
                  </a:cubicBezTo>
                  <a:lnTo>
                    <a:pt x="22950" y="9641"/>
                  </a:lnTo>
                  <a:cubicBezTo>
                    <a:pt x="23417" y="10375"/>
                    <a:pt x="23417" y="11309"/>
                    <a:pt x="22917" y="12009"/>
                  </a:cubicBezTo>
                  <a:lnTo>
                    <a:pt x="17313" y="20015"/>
                  </a:lnTo>
                  <a:cubicBezTo>
                    <a:pt x="16913" y="20582"/>
                    <a:pt x="16279" y="20915"/>
                    <a:pt x="15578" y="20915"/>
                  </a:cubicBezTo>
                  <a:lnTo>
                    <a:pt x="7906" y="20915"/>
                  </a:lnTo>
                  <a:cubicBezTo>
                    <a:pt x="7206" y="20882"/>
                    <a:pt x="6539" y="20549"/>
                    <a:pt x="6138" y="199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0;p40">
              <a:extLst>
                <a:ext uri="{FF2B5EF4-FFF2-40B4-BE49-F238E27FC236}">
                  <a16:creationId xmlns:a16="http://schemas.microsoft.com/office/drawing/2014/main" id="{2A5B6F0C-FC7D-526B-E296-0D9642DA9169}"/>
                </a:ext>
              </a:extLst>
            </p:cNvPr>
            <p:cNvSpPr>
              <a:spLocks/>
            </p:cNvSpPr>
            <p:nvPr/>
          </p:nvSpPr>
          <p:spPr>
            <a:xfrm>
              <a:off x="9324404" y="3613293"/>
              <a:ext cx="521900" cy="459583"/>
            </a:xfrm>
            <a:custGeom>
              <a:avLst/>
              <a:gdLst/>
              <a:ahLst/>
              <a:cxnLst/>
              <a:rect l="l" t="t" r="r" b="b"/>
              <a:pathLst>
                <a:path w="27654" h="24352" extrusionOk="0">
                  <a:moveTo>
                    <a:pt x="27120" y="11208"/>
                  </a:moveTo>
                  <a:lnTo>
                    <a:pt x="20515" y="1101"/>
                  </a:lnTo>
                  <a:cubicBezTo>
                    <a:pt x="20048" y="401"/>
                    <a:pt x="19281" y="0"/>
                    <a:pt x="18447" y="0"/>
                  </a:cubicBezTo>
                  <a:lnTo>
                    <a:pt x="9174" y="0"/>
                  </a:lnTo>
                  <a:cubicBezTo>
                    <a:pt x="8373" y="0"/>
                    <a:pt x="7639" y="367"/>
                    <a:pt x="7172" y="1034"/>
                  </a:cubicBezTo>
                  <a:lnTo>
                    <a:pt x="601" y="10441"/>
                  </a:lnTo>
                  <a:cubicBezTo>
                    <a:pt x="34" y="11242"/>
                    <a:pt x="1" y="12342"/>
                    <a:pt x="568" y="13176"/>
                  </a:cubicBezTo>
                  <a:lnTo>
                    <a:pt x="7172" y="23250"/>
                  </a:lnTo>
                  <a:cubicBezTo>
                    <a:pt x="7606" y="23951"/>
                    <a:pt x="8373" y="24351"/>
                    <a:pt x="9207" y="24351"/>
                  </a:cubicBezTo>
                  <a:lnTo>
                    <a:pt x="18481" y="24351"/>
                  </a:lnTo>
                  <a:cubicBezTo>
                    <a:pt x="19281" y="24351"/>
                    <a:pt x="20048" y="23984"/>
                    <a:pt x="20482" y="23317"/>
                  </a:cubicBezTo>
                  <a:lnTo>
                    <a:pt x="27053" y="13944"/>
                  </a:lnTo>
                  <a:cubicBezTo>
                    <a:pt x="27654" y="13110"/>
                    <a:pt x="27654" y="12042"/>
                    <a:pt x="27120" y="11208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1;p40">
              <a:extLst>
                <a:ext uri="{FF2B5EF4-FFF2-40B4-BE49-F238E27FC236}">
                  <a16:creationId xmlns:a16="http://schemas.microsoft.com/office/drawing/2014/main" id="{7CDC318F-7EC8-1479-1909-006A9F4BE582}"/>
                </a:ext>
              </a:extLst>
            </p:cNvPr>
            <p:cNvSpPr>
              <a:spLocks/>
            </p:cNvSpPr>
            <p:nvPr/>
          </p:nvSpPr>
          <p:spPr>
            <a:xfrm>
              <a:off x="9360921" y="3646017"/>
              <a:ext cx="441956" cy="394114"/>
            </a:xfrm>
            <a:custGeom>
              <a:avLst/>
              <a:gdLst/>
              <a:ahLst/>
              <a:cxnLst/>
              <a:rect l="l" t="t" r="r" b="b"/>
              <a:pathLst>
                <a:path w="23418" h="20883" extrusionOk="0">
                  <a:moveTo>
                    <a:pt x="6138" y="19948"/>
                  </a:moveTo>
                  <a:lnTo>
                    <a:pt x="467" y="11242"/>
                  </a:lnTo>
                  <a:cubicBezTo>
                    <a:pt x="0" y="10542"/>
                    <a:pt x="0" y="9608"/>
                    <a:pt x="501" y="8907"/>
                  </a:cubicBezTo>
                  <a:lnTo>
                    <a:pt x="6105" y="902"/>
                  </a:lnTo>
                  <a:cubicBezTo>
                    <a:pt x="6505" y="334"/>
                    <a:pt x="7139" y="1"/>
                    <a:pt x="7806" y="1"/>
                  </a:cubicBezTo>
                  <a:lnTo>
                    <a:pt x="15511" y="1"/>
                  </a:lnTo>
                  <a:cubicBezTo>
                    <a:pt x="16212" y="1"/>
                    <a:pt x="16879" y="368"/>
                    <a:pt x="17246" y="935"/>
                  </a:cubicBezTo>
                  <a:lnTo>
                    <a:pt x="22950" y="9641"/>
                  </a:lnTo>
                  <a:cubicBezTo>
                    <a:pt x="23417" y="10375"/>
                    <a:pt x="23384" y="11276"/>
                    <a:pt x="22917" y="11976"/>
                  </a:cubicBezTo>
                  <a:lnTo>
                    <a:pt x="17279" y="20015"/>
                  </a:lnTo>
                  <a:cubicBezTo>
                    <a:pt x="16912" y="20549"/>
                    <a:pt x="16279" y="20882"/>
                    <a:pt x="15578" y="20882"/>
                  </a:cubicBezTo>
                  <a:lnTo>
                    <a:pt x="7873" y="20882"/>
                  </a:lnTo>
                  <a:cubicBezTo>
                    <a:pt x="7172" y="20882"/>
                    <a:pt x="6538" y="20549"/>
                    <a:pt x="6138" y="199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2;p40">
              <a:extLst>
                <a:ext uri="{FF2B5EF4-FFF2-40B4-BE49-F238E27FC236}">
                  <a16:creationId xmlns:a16="http://schemas.microsoft.com/office/drawing/2014/main" id="{2E0D6DA1-75A2-CE8B-2E4C-91B16B0F779A}"/>
                </a:ext>
              </a:extLst>
            </p:cNvPr>
            <p:cNvSpPr>
              <a:spLocks/>
            </p:cNvSpPr>
            <p:nvPr/>
          </p:nvSpPr>
          <p:spPr>
            <a:xfrm>
              <a:off x="9324415" y="4729398"/>
              <a:ext cx="521900" cy="459583"/>
            </a:xfrm>
            <a:custGeom>
              <a:avLst/>
              <a:gdLst/>
              <a:ahLst/>
              <a:cxnLst/>
              <a:rect l="l" t="t" r="r" b="b"/>
              <a:pathLst>
                <a:path w="27654" h="24352" extrusionOk="0">
                  <a:moveTo>
                    <a:pt x="27086" y="11175"/>
                  </a:moveTo>
                  <a:lnTo>
                    <a:pt x="20481" y="1101"/>
                  </a:lnTo>
                  <a:cubicBezTo>
                    <a:pt x="20048" y="401"/>
                    <a:pt x="19281" y="1"/>
                    <a:pt x="18447" y="1"/>
                  </a:cubicBezTo>
                  <a:lnTo>
                    <a:pt x="9173" y="1"/>
                  </a:lnTo>
                  <a:cubicBezTo>
                    <a:pt x="8373" y="1"/>
                    <a:pt x="7606" y="368"/>
                    <a:pt x="7172" y="1035"/>
                  </a:cubicBezTo>
                  <a:lnTo>
                    <a:pt x="601" y="10441"/>
                  </a:lnTo>
                  <a:cubicBezTo>
                    <a:pt x="0" y="11242"/>
                    <a:pt x="0" y="12343"/>
                    <a:pt x="534" y="13177"/>
                  </a:cubicBezTo>
                  <a:lnTo>
                    <a:pt x="7139" y="23251"/>
                  </a:lnTo>
                  <a:cubicBezTo>
                    <a:pt x="7606" y="23951"/>
                    <a:pt x="8373" y="24351"/>
                    <a:pt x="9173" y="24351"/>
                  </a:cubicBezTo>
                  <a:lnTo>
                    <a:pt x="18480" y="24351"/>
                  </a:lnTo>
                  <a:cubicBezTo>
                    <a:pt x="19281" y="24351"/>
                    <a:pt x="20014" y="23951"/>
                    <a:pt x="20481" y="23317"/>
                  </a:cubicBezTo>
                  <a:lnTo>
                    <a:pt x="27053" y="13944"/>
                  </a:lnTo>
                  <a:cubicBezTo>
                    <a:pt x="27620" y="13110"/>
                    <a:pt x="27653" y="12043"/>
                    <a:pt x="27086" y="11175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;p40">
              <a:extLst>
                <a:ext uri="{FF2B5EF4-FFF2-40B4-BE49-F238E27FC236}">
                  <a16:creationId xmlns:a16="http://schemas.microsoft.com/office/drawing/2014/main" id="{759CF241-B3EA-D3A8-2531-3AB331B9F096}"/>
                </a:ext>
              </a:extLst>
            </p:cNvPr>
            <p:cNvSpPr>
              <a:spLocks/>
            </p:cNvSpPr>
            <p:nvPr/>
          </p:nvSpPr>
          <p:spPr>
            <a:xfrm>
              <a:off x="9360290" y="4762140"/>
              <a:ext cx="441956" cy="394096"/>
            </a:xfrm>
            <a:custGeom>
              <a:avLst/>
              <a:gdLst/>
              <a:ahLst/>
              <a:cxnLst/>
              <a:rect l="l" t="t" r="r" b="b"/>
              <a:pathLst>
                <a:path w="23418" h="20882" extrusionOk="0">
                  <a:moveTo>
                    <a:pt x="6138" y="19948"/>
                  </a:moveTo>
                  <a:lnTo>
                    <a:pt x="468" y="11242"/>
                  </a:lnTo>
                  <a:cubicBezTo>
                    <a:pt x="1" y="10541"/>
                    <a:pt x="1" y="9607"/>
                    <a:pt x="501" y="8907"/>
                  </a:cubicBezTo>
                  <a:lnTo>
                    <a:pt x="6105" y="901"/>
                  </a:lnTo>
                  <a:cubicBezTo>
                    <a:pt x="6505" y="334"/>
                    <a:pt x="7139" y="0"/>
                    <a:pt x="7839" y="0"/>
                  </a:cubicBezTo>
                  <a:lnTo>
                    <a:pt x="15512" y="0"/>
                  </a:lnTo>
                  <a:cubicBezTo>
                    <a:pt x="16212" y="0"/>
                    <a:pt x="16879" y="334"/>
                    <a:pt x="17246" y="934"/>
                  </a:cubicBezTo>
                  <a:lnTo>
                    <a:pt x="22950" y="9640"/>
                  </a:lnTo>
                  <a:cubicBezTo>
                    <a:pt x="23417" y="10341"/>
                    <a:pt x="23417" y="11275"/>
                    <a:pt x="22917" y="11975"/>
                  </a:cubicBezTo>
                  <a:lnTo>
                    <a:pt x="17313" y="19981"/>
                  </a:lnTo>
                  <a:cubicBezTo>
                    <a:pt x="16913" y="20548"/>
                    <a:pt x="16279" y="20882"/>
                    <a:pt x="15578" y="20882"/>
                  </a:cubicBezTo>
                  <a:lnTo>
                    <a:pt x="7906" y="20882"/>
                  </a:lnTo>
                  <a:cubicBezTo>
                    <a:pt x="7206" y="20882"/>
                    <a:pt x="6539" y="20515"/>
                    <a:pt x="6138" y="199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4;p40">
              <a:extLst>
                <a:ext uri="{FF2B5EF4-FFF2-40B4-BE49-F238E27FC236}">
                  <a16:creationId xmlns:a16="http://schemas.microsoft.com/office/drawing/2014/main" id="{1DED80C4-4772-B91A-CA6A-02373C0D6FC2}"/>
                </a:ext>
              </a:extLst>
            </p:cNvPr>
            <p:cNvSpPr>
              <a:spLocks/>
            </p:cNvSpPr>
            <p:nvPr/>
          </p:nvSpPr>
          <p:spPr>
            <a:xfrm>
              <a:off x="5111515" y="2458781"/>
              <a:ext cx="3128400" cy="529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37150" tIns="91425" rIns="1371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Diseño de la tarjeta electrónica</a:t>
              </a:r>
              <a:endParaRPr sz="2400"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125;p40">
              <a:extLst>
                <a:ext uri="{FF2B5EF4-FFF2-40B4-BE49-F238E27FC236}">
                  <a16:creationId xmlns:a16="http://schemas.microsoft.com/office/drawing/2014/main" id="{FA971FCF-E63B-9F12-B3A0-3425EEBEF768}"/>
                </a:ext>
              </a:extLst>
            </p:cNvPr>
            <p:cNvSpPr>
              <a:spLocks/>
            </p:cNvSpPr>
            <p:nvPr/>
          </p:nvSpPr>
          <p:spPr>
            <a:xfrm>
              <a:off x="5096940" y="3582381"/>
              <a:ext cx="3128400" cy="529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37150" tIns="91425" rIns="1371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Selección de componentes</a:t>
              </a:r>
              <a:endParaRPr sz="2400"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126;p40">
              <a:extLst>
                <a:ext uri="{FF2B5EF4-FFF2-40B4-BE49-F238E27FC236}">
                  <a16:creationId xmlns:a16="http://schemas.microsoft.com/office/drawing/2014/main" id="{8AE6A678-341D-F7A3-377B-5DFDFC59B40E}"/>
                </a:ext>
              </a:extLst>
            </p:cNvPr>
            <p:cNvSpPr>
              <a:spLocks/>
            </p:cNvSpPr>
            <p:nvPr/>
          </p:nvSpPr>
          <p:spPr>
            <a:xfrm>
              <a:off x="5111515" y="4698202"/>
              <a:ext cx="3128400" cy="529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37150" tIns="91425" rIns="13715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Implementación y validación</a:t>
              </a:r>
              <a:endParaRPr sz="2400"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127;p40">
              <a:extLst>
                <a:ext uri="{FF2B5EF4-FFF2-40B4-BE49-F238E27FC236}">
                  <a16:creationId xmlns:a16="http://schemas.microsoft.com/office/drawing/2014/main" id="{B908FB44-82EE-3AA2-585A-5A13B3092E62}"/>
                </a:ext>
              </a:extLst>
            </p:cNvPr>
            <p:cNvSpPr>
              <a:spLocks/>
            </p:cNvSpPr>
            <p:nvPr/>
          </p:nvSpPr>
          <p:spPr>
            <a:xfrm>
              <a:off x="9454267" y="3691387"/>
              <a:ext cx="255258" cy="252307"/>
            </a:xfrm>
            <a:custGeom>
              <a:avLst/>
              <a:gdLst/>
              <a:ahLst/>
              <a:cxnLst/>
              <a:rect l="l" t="t" r="r" b="b"/>
              <a:pathLst>
                <a:path w="12977" h="12827" extrusionOk="0">
                  <a:moveTo>
                    <a:pt x="6502" y="655"/>
                  </a:moveTo>
                  <a:cubicBezTo>
                    <a:pt x="6792" y="655"/>
                    <a:pt x="7083" y="747"/>
                    <a:pt x="7340" y="918"/>
                  </a:cubicBezTo>
                  <a:lnTo>
                    <a:pt x="12110" y="4487"/>
                  </a:lnTo>
                  <a:lnTo>
                    <a:pt x="7239" y="7856"/>
                  </a:lnTo>
                  <a:cubicBezTo>
                    <a:pt x="7006" y="7756"/>
                    <a:pt x="6756" y="7706"/>
                    <a:pt x="6506" y="7706"/>
                  </a:cubicBezTo>
                  <a:cubicBezTo>
                    <a:pt x="6255" y="7706"/>
                    <a:pt x="6005" y="7756"/>
                    <a:pt x="5772" y="7856"/>
                  </a:cubicBezTo>
                  <a:lnTo>
                    <a:pt x="902" y="4487"/>
                  </a:lnTo>
                  <a:lnTo>
                    <a:pt x="5705" y="918"/>
                  </a:lnTo>
                  <a:cubicBezTo>
                    <a:pt x="5949" y="739"/>
                    <a:pt x="6225" y="655"/>
                    <a:pt x="6502" y="655"/>
                  </a:cubicBezTo>
                  <a:close/>
                  <a:moveTo>
                    <a:pt x="668" y="5121"/>
                  </a:moveTo>
                  <a:lnTo>
                    <a:pt x="5171" y="8223"/>
                  </a:lnTo>
                  <a:lnTo>
                    <a:pt x="668" y="11793"/>
                  </a:lnTo>
                  <a:lnTo>
                    <a:pt x="668" y="5121"/>
                  </a:lnTo>
                  <a:close/>
                  <a:moveTo>
                    <a:pt x="12343" y="5121"/>
                  </a:moveTo>
                  <a:lnTo>
                    <a:pt x="12343" y="11793"/>
                  </a:lnTo>
                  <a:lnTo>
                    <a:pt x="7873" y="8223"/>
                  </a:lnTo>
                  <a:lnTo>
                    <a:pt x="12343" y="5121"/>
                  </a:lnTo>
                  <a:close/>
                  <a:moveTo>
                    <a:pt x="6522" y="8373"/>
                  </a:moveTo>
                  <a:cubicBezTo>
                    <a:pt x="6747" y="8373"/>
                    <a:pt x="6973" y="8424"/>
                    <a:pt x="7173" y="8524"/>
                  </a:cubicBezTo>
                  <a:cubicBezTo>
                    <a:pt x="7206" y="8557"/>
                    <a:pt x="7239" y="8557"/>
                    <a:pt x="7273" y="8590"/>
                  </a:cubicBezTo>
                  <a:lnTo>
                    <a:pt x="7306" y="8590"/>
                  </a:lnTo>
                  <a:cubicBezTo>
                    <a:pt x="7340" y="8624"/>
                    <a:pt x="7406" y="8657"/>
                    <a:pt x="7440" y="8690"/>
                  </a:cubicBezTo>
                  <a:lnTo>
                    <a:pt x="11743" y="12160"/>
                  </a:lnTo>
                  <a:lnTo>
                    <a:pt x="1269" y="12160"/>
                  </a:lnTo>
                  <a:lnTo>
                    <a:pt x="3904" y="10058"/>
                  </a:lnTo>
                  <a:lnTo>
                    <a:pt x="5605" y="8690"/>
                  </a:lnTo>
                  <a:cubicBezTo>
                    <a:pt x="5638" y="8657"/>
                    <a:pt x="5705" y="8624"/>
                    <a:pt x="5738" y="8590"/>
                  </a:cubicBezTo>
                  <a:lnTo>
                    <a:pt x="5772" y="8590"/>
                  </a:lnTo>
                  <a:cubicBezTo>
                    <a:pt x="5805" y="8557"/>
                    <a:pt x="5838" y="8557"/>
                    <a:pt x="5872" y="8524"/>
                  </a:cubicBezTo>
                  <a:cubicBezTo>
                    <a:pt x="6072" y="8424"/>
                    <a:pt x="6297" y="8373"/>
                    <a:pt x="6522" y="8373"/>
                  </a:cubicBezTo>
                  <a:close/>
                  <a:moveTo>
                    <a:pt x="6479" y="0"/>
                  </a:moveTo>
                  <a:cubicBezTo>
                    <a:pt x="6070" y="0"/>
                    <a:pt x="5660" y="126"/>
                    <a:pt x="5305" y="384"/>
                  </a:cubicBezTo>
                  <a:lnTo>
                    <a:pt x="134" y="4254"/>
                  </a:lnTo>
                  <a:lnTo>
                    <a:pt x="101" y="4254"/>
                  </a:lnTo>
                  <a:cubicBezTo>
                    <a:pt x="101" y="4254"/>
                    <a:pt x="101" y="4287"/>
                    <a:pt x="101" y="4287"/>
                  </a:cubicBezTo>
                  <a:cubicBezTo>
                    <a:pt x="68" y="4287"/>
                    <a:pt x="68" y="4321"/>
                    <a:pt x="68" y="4321"/>
                  </a:cubicBezTo>
                  <a:cubicBezTo>
                    <a:pt x="68" y="4321"/>
                    <a:pt x="34" y="4354"/>
                    <a:pt x="34" y="4354"/>
                  </a:cubicBezTo>
                  <a:cubicBezTo>
                    <a:pt x="34" y="4354"/>
                    <a:pt x="34" y="4387"/>
                    <a:pt x="34" y="4387"/>
                  </a:cubicBezTo>
                  <a:cubicBezTo>
                    <a:pt x="1" y="4387"/>
                    <a:pt x="1" y="4421"/>
                    <a:pt x="1" y="4421"/>
                  </a:cubicBezTo>
                  <a:cubicBezTo>
                    <a:pt x="1" y="4454"/>
                    <a:pt x="1" y="4487"/>
                    <a:pt x="1" y="4487"/>
                  </a:cubicBezTo>
                  <a:lnTo>
                    <a:pt x="1" y="12493"/>
                  </a:lnTo>
                  <a:cubicBezTo>
                    <a:pt x="1" y="12526"/>
                    <a:pt x="1" y="12526"/>
                    <a:pt x="1" y="12560"/>
                  </a:cubicBezTo>
                  <a:cubicBezTo>
                    <a:pt x="1" y="12593"/>
                    <a:pt x="1" y="12593"/>
                    <a:pt x="1" y="12593"/>
                  </a:cubicBezTo>
                  <a:cubicBezTo>
                    <a:pt x="1" y="12593"/>
                    <a:pt x="34" y="12593"/>
                    <a:pt x="34" y="12627"/>
                  </a:cubicBezTo>
                  <a:cubicBezTo>
                    <a:pt x="34" y="12627"/>
                    <a:pt x="34" y="12660"/>
                    <a:pt x="34" y="12660"/>
                  </a:cubicBezTo>
                  <a:cubicBezTo>
                    <a:pt x="68" y="12660"/>
                    <a:pt x="68" y="12660"/>
                    <a:pt x="68" y="12693"/>
                  </a:cubicBezTo>
                  <a:cubicBezTo>
                    <a:pt x="68" y="12693"/>
                    <a:pt x="68" y="12693"/>
                    <a:pt x="101" y="12727"/>
                  </a:cubicBezTo>
                  <a:cubicBezTo>
                    <a:pt x="134" y="12760"/>
                    <a:pt x="134" y="12760"/>
                    <a:pt x="134" y="12760"/>
                  </a:cubicBezTo>
                  <a:lnTo>
                    <a:pt x="168" y="12760"/>
                  </a:lnTo>
                  <a:cubicBezTo>
                    <a:pt x="168" y="12760"/>
                    <a:pt x="168" y="12793"/>
                    <a:pt x="168" y="12793"/>
                  </a:cubicBezTo>
                  <a:lnTo>
                    <a:pt x="234" y="12793"/>
                  </a:lnTo>
                  <a:cubicBezTo>
                    <a:pt x="268" y="12793"/>
                    <a:pt x="268" y="12827"/>
                    <a:pt x="268" y="12827"/>
                  </a:cubicBezTo>
                  <a:lnTo>
                    <a:pt x="12710" y="12827"/>
                  </a:lnTo>
                  <a:cubicBezTo>
                    <a:pt x="12710" y="12827"/>
                    <a:pt x="12743" y="12793"/>
                    <a:pt x="12743" y="12793"/>
                  </a:cubicBezTo>
                  <a:lnTo>
                    <a:pt x="12777" y="12793"/>
                  </a:lnTo>
                  <a:cubicBezTo>
                    <a:pt x="12810" y="12793"/>
                    <a:pt x="12810" y="12760"/>
                    <a:pt x="12810" y="12760"/>
                  </a:cubicBezTo>
                  <a:lnTo>
                    <a:pt x="12843" y="12760"/>
                  </a:lnTo>
                  <a:cubicBezTo>
                    <a:pt x="12843" y="12760"/>
                    <a:pt x="12843" y="12760"/>
                    <a:pt x="12843" y="12727"/>
                  </a:cubicBezTo>
                  <a:lnTo>
                    <a:pt x="12877" y="12727"/>
                  </a:lnTo>
                  <a:cubicBezTo>
                    <a:pt x="12877" y="12693"/>
                    <a:pt x="12910" y="12693"/>
                    <a:pt x="12910" y="12693"/>
                  </a:cubicBezTo>
                  <a:cubicBezTo>
                    <a:pt x="12910" y="12660"/>
                    <a:pt x="12910" y="12660"/>
                    <a:pt x="12910" y="12660"/>
                  </a:cubicBezTo>
                  <a:cubicBezTo>
                    <a:pt x="12910" y="12660"/>
                    <a:pt x="12944" y="12627"/>
                    <a:pt x="12944" y="12627"/>
                  </a:cubicBezTo>
                  <a:cubicBezTo>
                    <a:pt x="12944" y="12593"/>
                    <a:pt x="12944" y="12593"/>
                    <a:pt x="12944" y="12593"/>
                  </a:cubicBezTo>
                  <a:lnTo>
                    <a:pt x="12944" y="12560"/>
                  </a:lnTo>
                  <a:lnTo>
                    <a:pt x="12977" y="12560"/>
                  </a:lnTo>
                  <a:cubicBezTo>
                    <a:pt x="12977" y="12526"/>
                    <a:pt x="12977" y="12526"/>
                    <a:pt x="12977" y="12493"/>
                  </a:cubicBezTo>
                  <a:lnTo>
                    <a:pt x="12977" y="4487"/>
                  </a:lnTo>
                  <a:cubicBezTo>
                    <a:pt x="12977" y="4487"/>
                    <a:pt x="12977" y="4454"/>
                    <a:pt x="12977" y="4421"/>
                  </a:cubicBezTo>
                  <a:cubicBezTo>
                    <a:pt x="12977" y="4421"/>
                    <a:pt x="12977" y="4387"/>
                    <a:pt x="12977" y="4387"/>
                  </a:cubicBezTo>
                  <a:cubicBezTo>
                    <a:pt x="12944" y="4387"/>
                    <a:pt x="12944" y="4354"/>
                    <a:pt x="12944" y="4354"/>
                  </a:cubicBezTo>
                  <a:cubicBezTo>
                    <a:pt x="12944" y="4354"/>
                    <a:pt x="12944" y="4321"/>
                    <a:pt x="12910" y="4321"/>
                  </a:cubicBezTo>
                  <a:cubicBezTo>
                    <a:pt x="12910" y="4321"/>
                    <a:pt x="12910" y="4287"/>
                    <a:pt x="12877" y="4287"/>
                  </a:cubicBezTo>
                  <a:cubicBezTo>
                    <a:pt x="12877" y="4287"/>
                    <a:pt x="12877" y="4254"/>
                    <a:pt x="12877" y="4254"/>
                  </a:cubicBezTo>
                  <a:lnTo>
                    <a:pt x="12843" y="4254"/>
                  </a:lnTo>
                  <a:lnTo>
                    <a:pt x="7706" y="418"/>
                  </a:lnTo>
                  <a:cubicBezTo>
                    <a:pt x="7345" y="143"/>
                    <a:pt x="6913" y="0"/>
                    <a:pt x="6479" y="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1128;p40">
              <a:extLst>
                <a:ext uri="{FF2B5EF4-FFF2-40B4-BE49-F238E27FC236}">
                  <a16:creationId xmlns:a16="http://schemas.microsoft.com/office/drawing/2014/main" id="{BACDB72F-CDDD-95F8-EE6F-D2C74FD8D0C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444469" y="2621177"/>
              <a:ext cx="281493" cy="211961"/>
              <a:chOff x="4679929" y="5087569"/>
              <a:chExt cx="274306" cy="206549"/>
            </a:xfrm>
          </p:grpSpPr>
          <p:sp>
            <p:nvSpPr>
              <p:cNvPr id="41" name="Google Shape;1129;p40">
                <a:extLst>
                  <a:ext uri="{FF2B5EF4-FFF2-40B4-BE49-F238E27FC236}">
                    <a16:creationId xmlns:a16="http://schemas.microsoft.com/office/drawing/2014/main" id="{FB90B1D6-9CDD-483A-BF90-C4F45CF2E7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9929" y="5087569"/>
                <a:ext cx="274306" cy="206549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776" extrusionOk="0">
                    <a:moveTo>
                      <a:pt x="11709" y="735"/>
                    </a:moveTo>
                    <a:cubicBezTo>
                      <a:pt x="12776" y="735"/>
                      <a:pt x="13610" y="1569"/>
                      <a:pt x="13610" y="2636"/>
                    </a:cubicBezTo>
                    <a:lnTo>
                      <a:pt x="13610" y="6039"/>
                    </a:lnTo>
                    <a:cubicBezTo>
                      <a:pt x="13610" y="7073"/>
                      <a:pt x="12776" y="7940"/>
                      <a:pt x="11709" y="7940"/>
                    </a:cubicBezTo>
                    <a:lnTo>
                      <a:pt x="11175" y="7940"/>
                    </a:lnTo>
                    <a:cubicBezTo>
                      <a:pt x="11108" y="7940"/>
                      <a:pt x="11042" y="7940"/>
                      <a:pt x="11008" y="8007"/>
                    </a:cubicBezTo>
                    <a:lnTo>
                      <a:pt x="8173" y="9775"/>
                    </a:lnTo>
                    <a:lnTo>
                      <a:pt x="8206" y="8307"/>
                    </a:lnTo>
                    <a:cubicBezTo>
                      <a:pt x="8240" y="8207"/>
                      <a:pt x="8206" y="8107"/>
                      <a:pt x="8140" y="8040"/>
                    </a:cubicBezTo>
                    <a:cubicBezTo>
                      <a:pt x="8073" y="7973"/>
                      <a:pt x="7973" y="7940"/>
                      <a:pt x="7873" y="7940"/>
                    </a:cubicBezTo>
                    <a:lnTo>
                      <a:pt x="2602" y="7940"/>
                    </a:lnTo>
                    <a:cubicBezTo>
                      <a:pt x="1535" y="7940"/>
                      <a:pt x="701" y="7073"/>
                      <a:pt x="701" y="6039"/>
                    </a:cubicBezTo>
                    <a:lnTo>
                      <a:pt x="701" y="2636"/>
                    </a:lnTo>
                    <a:cubicBezTo>
                      <a:pt x="701" y="1569"/>
                      <a:pt x="1535" y="735"/>
                      <a:pt x="2602" y="735"/>
                    </a:cubicBezTo>
                    <a:close/>
                    <a:moveTo>
                      <a:pt x="2602" y="1"/>
                    </a:moveTo>
                    <a:cubicBezTo>
                      <a:pt x="1168" y="1"/>
                      <a:pt x="1" y="1202"/>
                      <a:pt x="1" y="2636"/>
                    </a:cubicBezTo>
                    <a:lnTo>
                      <a:pt x="1" y="6039"/>
                    </a:lnTo>
                    <a:cubicBezTo>
                      <a:pt x="1" y="7473"/>
                      <a:pt x="1168" y="8640"/>
                      <a:pt x="2602" y="8640"/>
                    </a:cubicBezTo>
                    <a:lnTo>
                      <a:pt x="7506" y="8640"/>
                    </a:lnTo>
                    <a:lnTo>
                      <a:pt x="7439" y="10408"/>
                    </a:lnTo>
                    <a:cubicBezTo>
                      <a:pt x="7439" y="10542"/>
                      <a:pt x="7506" y="10675"/>
                      <a:pt x="7639" y="10742"/>
                    </a:cubicBezTo>
                    <a:cubicBezTo>
                      <a:pt x="7673" y="10775"/>
                      <a:pt x="7739" y="10775"/>
                      <a:pt x="7806" y="10775"/>
                    </a:cubicBezTo>
                    <a:cubicBezTo>
                      <a:pt x="7873" y="10775"/>
                      <a:pt x="7940" y="10775"/>
                      <a:pt x="7973" y="10742"/>
                    </a:cubicBezTo>
                    <a:lnTo>
                      <a:pt x="11275" y="8640"/>
                    </a:lnTo>
                    <a:lnTo>
                      <a:pt x="11709" y="8640"/>
                    </a:lnTo>
                    <a:cubicBezTo>
                      <a:pt x="13143" y="8640"/>
                      <a:pt x="14311" y="7473"/>
                      <a:pt x="14311" y="6039"/>
                    </a:cubicBezTo>
                    <a:lnTo>
                      <a:pt x="14311" y="2636"/>
                    </a:lnTo>
                    <a:cubicBezTo>
                      <a:pt x="14311" y="1168"/>
                      <a:pt x="13143" y="1"/>
                      <a:pt x="11709" y="1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30;p40">
                <a:extLst>
                  <a:ext uri="{FF2B5EF4-FFF2-40B4-BE49-F238E27FC236}">
                    <a16:creationId xmlns:a16="http://schemas.microsoft.com/office/drawing/2014/main" id="{416D859A-3146-AF7F-8376-7F20566C1B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5553" y="5157913"/>
                <a:ext cx="23672" cy="23672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01" y="0"/>
                    </a:moveTo>
                    <a:cubicBezTo>
                      <a:pt x="267" y="0"/>
                      <a:pt x="1" y="267"/>
                      <a:pt x="1" y="601"/>
                    </a:cubicBezTo>
                    <a:cubicBezTo>
                      <a:pt x="1" y="968"/>
                      <a:pt x="267" y="1234"/>
                      <a:pt x="601" y="1234"/>
                    </a:cubicBezTo>
                    <a:cubicBezTo>
                      <a:pt x="935" y="1234"/>
                      <a:pt x="1235" y="968"/>
                      <a:pt x="1235" y="601"/>
                    </a:cubicBezTo>
                    <a:cubicBezTo>
                      <a:pt x="1235" y="267"/>
                      <a:pt x="968" y="0"/>
                      <a:pt x="601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31;p40">
                <a:extLst>
                  <a:ext uri="{FF2B5EF4-FFF2-40B4-BE49-F238E27FC236}">
                    <a16:creationId xmlns:a16="http://schemas.microsoft.com/office/drawing/2014/main" id="{82BDBCC8-4648-C65D-8EA0-6EAD1A0106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81592" y="5157913"/>
                <a:ext cx="24304" cy="2367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35" extrusionOk="0">
                    <a:moveTo>
                      <a:pt x="634" y="0"/>
                    </a:moveTo>
                    <a:cubicBezTo>
                      <a:pt x="301" y="0"/>
                      <a:pt x="0" y="267"/>
                      <a:pt x="0" y="601"/>
                    </a:cubicBezTo>
                    <a:cubicBezTo>
                      <a:pt x="0" y="968"/>
                      <a:pt x="301" y="1234"/>
                      <a:pt x="634" y="1234"/>
                    </a:cubicBezTo>
                    <a:cubicBezTo>
                      <a:pt x="968" y="1234"/>
                      <a:pt x="1268" y="968"/>
                      <a:pt x="1268" y="601"/>
                    </a:cubicBezTo>
                    <a:cubicBezTo>
                      <a:pt x="1268" y="267"/>
                      <a:pt x="968" y="0"/>
                      <a:pt x="634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32;p40">
                <a:extLst>
                  <a:ext uri="{FF2B5EF4-FFF2-40B4-BE49-F238E27FC236}">
                    <a16:creationId xmlns:a16="http://schemas.microsoft.com/office/drawing/2014/main" id="{907E4779-4C75-74EC-0668-23D1D2918F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28265" y="5157913"/>
                <a:ext cx="23672" cy="23672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34" y="0"/>
                    </a:moveTo>
                    <a:cubicBezTo>
                      <a:pt x="301" y="0"/>
                      <a:pt x="0" y="267"/>
                      <a:pt x="0" y="601"/>
                    </a:cubicBezTo>
                    <a:cubicBezTo>
                      <a:pt x="0" y="968"/>
                      <a:pt x="301" y="1234"/>
                      <a:pt x="634" y="1234"/>
                    </a:cubicBezTo>
                    <a:cubicBezTo>
                      <a:pt x="968" y="1234"/>
                      <a:pt x="1235" y="968"/>
                      <a:pt x="1235" y="601"/>
                    </a:cubicBezTo>
                    <a:cubicBezTo>
                      <a:pt x="1235" y="267"/>
                      <a:pt x="968" y="0"/>
                      <a:pt x="634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33;p40">
                <a:extLst>
                  <a:ext uri="{FF2B5EF4-FFF2-40B4-BE49-F238E27FC236}">
                    <a16:creationId xmlns:a16="http://schemas.microsoft.com/office/drawing/2014/main" id="{792F2235-EF48-6EEE-52E3-E09212E1D6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74937" y="5157913"/>
                <a:ext cx="23672" cy="23672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235" extrusionOk="0">
                    <a:moveTo>
                      <a:pt x="634" y="0"/>
                    </a:moveTo>
                    <a:cubicBezTo>
                      <a:pt x="267" y="0"/>
                      <a:pt x="0" y="267"/>
                      <a:pt x="0" y="601"/>
                    </a:cubicBezTo>
                    <a:cubicBezTo>
                      <a:pt x="0" y="968"/>
                      <a:pt x="267" y="1234"/>
                      <a:pt x="634" y="1234"/>
                    </a:cubicBezTo>
                    <a:cubicBezTo>
                      <a:pt x="968" y="1234"/>
                      <a:pt x="1235" y="968"/>
                      <a:pt x="1235" y="601"/>
                    </a:cubicBezTo>
                    <a:cubicBezTo>
                      <a:pt x="1235" y="267"/>
                      <a:pt x="968" y="0"/>
                      <a:pt x="634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1134;p40">
              <a:extLst>
                <a:ext uri="{FF2B5EF4-FFF2-40B4-BE49-F238E27FC236}">
                  <a16:creationId xmlns:a16="http://schemas.microsoft.com/office/drawing/2014/main" id="{0659A692-F720-C032-5BF0-04D4CF4FEA58}"/>
                </a:ext>
              </a:extLst>
            </p:cNvPr>
            <p:cNvGrpSpPr>
              <a:grpSpLocks/>
            </p:cNvGrpSpPr>
            <p:nvPr/>
          </p:nvGrpSpPr>
          <p:grpSpPr>
            <a:xfrm>
              <a:off x="9480953" y="4830574"/>
              <a:ext cx="200139" cy="263771"/>
              <a:chOff x="7223963" y="5062652"/>
              <a:chExt cx="195029" cy="257036"/>
            </a:xfrm>
          </p:grpSpPr>
          <p:sp>
            <p:nvSpPr>
              <p:cNvPr id="47" name="Google Shape;1135;p40">
                <a:extLst>
                  <a:ext uri="{FF2B5EF4-FFF2-40B4-BE49-F238E27FC236}">
                    <a16:creationId xmlns:a16="http://schemas.microsoft.com/office/drawing/2014/main" id="{E7C06F26-23FA-0E04-B52A-60BA745383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23963" y="5062652"/>
                <a:ext cx="195029" cy="257036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13410" extrusionOk="0">
                    <a:moveTo>
                      <a:pt x="2636" y="1034"/>
                    </a:moveTo>
                    <a:lnTo>
                      <a:pt x="2636" y="2669"/>
                    </a:lnTo>
                    <a:lnTo>
                      <a:pt x="1001" y="2669"/>
                    </a:lnTo>
                    <a:lnTo>
                      <a:pt x="2636" y="1034"/>
                    </a:lnTo>
                    <a:close/>
                    <a:moveTo>
                      <a:pt x="9441" y="600"/>
                    </a:moveTo>
                    <a:cubicBezTo>
                      <a:pt x="9507" y="600"/>
                      <a:pt x="9541" y="634"/>
                      <a:pt x="9541" y="701"/>
                    </a:cubicBezTo>
                    <a:lnTo>
                      <a:pt x="9541" y="12709"/>
                    </a:lnTo>
                    <a:cubicBezTo>
                      <a:pt x="9541" y="12776"/>
                      <a:pt x="9507" y="12809"/>
                      <a:pt x="9441" y="12809"/>
                    </a:cubicBezTo>
                    <a:lnTo>
                      <a:pt x="668" y="12809"/>
                    </a:lnTo>
                    <a:cubicBezTo>
                      <a:pt x="634" y="12809"/>
                      <a:pt x="568" y="12776"/>
                      <a:pt x="568" y="12709"/>
                    </a:cubicBezTo>
                    <a:lnTo>
                      <a:pt x="568" y="3269"/>
                    </a:lnTo>
                    <a:lnTo>
                      <a:pt x="2936" y="3269"/>
                    </a:lnTo>
                    <a:cubicBezTo>
                      <a:pt x="3103" y="3269"/>
                      <a:pt x="3236" y="3136"/>
                      <a:pt x="3236" y="2969"/>
                    </a:cubicBezTo>
                    <a:lnTo>
                      <a:pt x="3236" y="600"/>
                    </a:lnTo>
                    <a:close/>
                    <a:moveTo>
                      <a:pt x="2803" y="0"/>
                    </a:moveTo>
                    <a:cubicBezTo>
                      <a:pt x="2803" y="33"/>
                      <a:pt x="2803" y="33"/>
                      <a:pt x="2769" y="33"/>
                    </a:cubicBezTo>
                    <a:cubicBezTo>
                      <a:pt x="2736" y="33"/>
                      <a:pt x="2736" y="67"/>
                      <a:pt x="2736" y="67"/>
                    </a:cubicBezTo>
                    <a:lnTo>
                      <a:pt x="67" y="2769"/>
                    </a:lnTo>
                    <a:cubicBezTo>
                      <a:pt x="34" y="2769"/>
                      <a:pt x="34" y="2802"/>
                      <a:pt x="34" y="2835"/>
                    </a:cubicBezTo>
                    <a:lnTo>
                      <a:pt x="1" y="2835"/>
                    </a:lnTo>
                    <a:cubicBezTo>
                      <a:pt x="1" y="2869"/>
                      <a:pt x="1" y="2902"/>
                      <a:pt x="1" y="2902"/>
                    </a:cubicBezTo>
                    <a:lnTo>
                      <a:pt x="1" y="2935"/>
                    </a:lnTo>
                    <a:cubicBezTo>
                      <a:pt x="1" y="2935"/>
                      <a:pt x="1" y="2969"/>
                      <a:pt x="1" y="2969"/>
                    </a:cubicBezTo>
                    <a:lnTo>
                      <a:pt x="1" y="12709"/>
                    </a:lnTo>
                    <a:cubicBezTo>
                      <a:pt x="1" y="13109"/>
                      <a:pt x="301" y="13410"/>
                      <a:pt x="701" y="13410"/>
                    </a:cubicBezTo>
                    <a:lnTo>
                      <a:pt x="9474" y="13410"/>
                    </a:lnTo>
                    <a:cubicBezTo>
                      <a:pt x="9841" y="13410"/>
                      <a:pt x="10175" y="13109"/>
                      <a:pt x="10175" y="12709"/>
                    </a:cubicBezTo>
                    <a:lnTo>
                      <a:pt x="10175" y="667"/>
                    </a:lnTo>
                    <a:cubicBezTo>
                      <a:pt x="10141" y="300"/>
                      <a:pt x="9841" y="0"/>
                      <a:pt x="9441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36;p40">
                <a:extLst>
                  <a:ext uri="{FF2B5EF4-FFF2-40B4-BE49-F238E27FC236}">
                    <a16:creationId xmlns:a16="http://schemas.microsoft.com/office/drawing/2014/main" id="{5E90865C-1613-C5AD-0BD6-805117A6CD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1448" y="5163663"/>
                <a:ext cx="139405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01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01"/>
                    </a:cubicBezTo>
                    <a:cubicBezTo>
                      <a:pt x="1" y="467"/>
                      <a:pt x="134" y="601"/>
                      <a:pt x="301" y="601"/>
                    </a:cubicBezTo>
                    <a:lnTo>
                      <a:pt x="6973" y="601"/>
                    </a:lnTo>
                    <a:cubicBezTo>
                      <a:pt x="7139" y="601"/>
                      <a:pt x="7273" y="467"/>
                      <a:pt x="7273" y="301"/>
                    </a:cubicBezTo>
                    <a:cubicBezTo>
                      <a:pt x="7273" y="134"/>
                      <a:pt x="7139" y="0"/>
                      <a:pt x="6973" y="0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37;p40">
                <a:extLst>
                  <a:ext uri="{FF2B5EF4-FFF2-40B4-BE49-F238E27FC236}">
                    <a16:creationId xmlns:a16="http://schemas.microsoft.com/office/drawing/2014/main" id="{AC19381D-2665-8DDD-14A5-F4629F2B00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1448" y="5196267"/>
                <a:ext cx="139405" cy="11539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02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lnTo>
                      <a:pt x="6973" y="601"/>
                    </a:lnTo>
                    <a:cubicBezTo>
                      <a:pt x="7139" y="601"/>
                      <a:pt x="7273" y="468"/>
                      <a:pt x="7273" y="301"/>
                    </a:cubicBezTo>
                    <a:cubicBezTo>
                      <a:pt x="7273" y="134"/>
                      <a:pt x="7139" y="1"/>
                      <a:pt x="6973" y="1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38;p40">
                <a:extLst>
                  <a:ext uri="{FF2B5EF4-FFF2-40B4-BE49-F238E27FC236}">
                    <a16:creationId xmlns:a16="http://schemas.microsoft.com/office/drawing/2014/main" id="{79DB756A-FCCC-A922-A064-F3C4234758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1448" y="5228238"/>
                <a:ext cx="139405" cy="11520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01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lnTo>
                      <a:pt x="6973" y="601"/>
                    </a:lnTo>
                    <a:cubicBezTo>
                      <a:pt x="7139" y="601"/>
                      <a:pt x="7273" y="468"/>
                      <a:pt x="7273" y="301"/>
                    </a:cubicBezTo>
                    <a:cubicBezTo>
                      <a:pt x="7273" y="134"/>
                      <a:pt x="7139" y="1"/>
                      <a:pt x="6973" y="1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39;p40">
                <a:extLst>
                  <a:ext uri="{FF2B5EF4-FFF2-40B4-BE49-F238E27FC236}">
                    <a16:creationId xmlns:a16="http://schemas.microsoft.com/office/drawing/2014/main" id="{2676D4CD-6E2F-C325-E2D0-F9EDEECE28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1448" y="5260842"/>
                <a:ext cx="139405" cy="11539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02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1"/>
                      <a:pt x="301" y="601"/>
                    </a:cubicBezTo>
                    <a:lnTo>
                      <a:pt x="6973" y="601"/>
                    </a:lnTo>
                    <a:cubicBezTo>
                      <a:pt x="7139" y="601"/>
                      <a:pt x="7273" y="468"/>
                      <a:pt x="7273" y="301"/>
                    </a:cubicBezTo>
                    <a:cubicBezTo>
                      <a:pt x="7273" y="134"/>
                      <a:pt x="7139" y="1"/>
                      <a:pt x="6973" y="1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140;p40">
              <a:extLst>
                <a:ext uri="{FF2B5EF4-FFF2-40B4-BE49-F238E27FC236}">
                  <a16:creationId xmlns:a16="http://schemas.microsoft.com/office/drawing/2014/main" id="{4F957AE1-602B-94EA-BF43-F88D69E2030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66677" y="3842976"/>
              <a:ext cx="1951697" cy="1586394"/>
              <a:chOff x="1399675" y="2972120"/>
              <a:chExt cx="1951697" cy="1586394"/>
            </a:xfrm>
          </p:grpSpPr>
          <p:sp>
            <p:nvSpPr>
              <p:cNvPr id="53" name="Google Shape;1141;p40">
                <a:extLst>
                  <a:ext uri="{FF2B5EF4-FFF2-40B4-BE49-F238E27FC236}">
                    <a16:creationId xmlns:a16="http://schemas.microsoft.com/office/drawing/2014/main" id="{DFF9ED7F-AF45-61D5-4020-943F02F53A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13785" y="3505304"/>
                <a:ext cx="449505" cy="447618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23718" extrusionOk="0">
                    <a:moveTo>
                      <a:pt x="22817" y="23717"/>
                    </a:moveTo>
                    <a:lnTo>
                      <a:pt x="1" y="1001"/>
                    </a:lnTo>
                    <a:lnTo>
                      <a:pt x="1001" y="0"/>
                    </a:lnTo>
                    <a:lnTo>
                      <a:pt x="23818" y="22716"/>
                    </a:ln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42;p40">
                <a:extLst>
                  <a:ext uri="{FF2B5EF4-FFF2-40B4-BE49-F238E27FC236}">
                    <a16:creationId xmlns:a16="http://schemas.microsoft.com/office/drawing/2014/main" id="{D635931F-35E0-B76A-B1E3-0024F0ADAA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9675" y="2972120"/>
                <a:ext cx="542679" cy="661028"/>
              </a:xfrm>
              <a:custGeom>
                <a:avLst/>
                <a:gdLst/>
                <a:ahLst/>
                <a:cxnLst/>
                <a:rect l="l" t="t" r="r" b="b"/>
                <a:pathLst>
                  <a:path w="28755" h="35026" extrusionOk="0">
                    <a:moveTo>
                      <a:pt x="0" y="8774"/>
                    </a:moveTo>
                    <a:lnTo>
                      <a:pt x="0" y="35026"/>
                    </a:lnTo>
                    <a:cubicBezTo>
                      <a:pt x="11909" y="35026"/>
                      <a:pt x="22416" y="29088"/>
                      <a:pt x="28754" y="20015"/>
                    </a:cubicBez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43;p40">
                <a:extLst>
                  <a:ext uri="{FF2B5EF4-FFF2-40B4-BE49-F238E27FC236}">
                    <a16:creationId xmlns:a16="http://schemas.microsoft.com/office/drawing/2014/main" id="{139691CB-3914-D226-FF4C-4AC04F30D9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95226" y="3617984"/>
                <a:ext cx="940549" cy="940530"/>
              </a:xfrm>
              <a:custGeom>
                <a:avLst/>
                <a:gdLst/>
                <a:ahLst/>
                <a:cxnLst/>
                <a:rect l="l" t="t" r="r" b="b"/>
                <a:pathLst>
                  <a:path w="49837" h="49836" extrusionOk="0">
                    <a:moveTo>
                      <a:pt x="49836" y="24918"/>
                    </a:moveTo>
                    <a:cubicBezTo>
                      <a:pt x="49836" y="38661"/>
                      <a:pt x="38662" y="49836"/>
                      <a:pt x="24919" y="49836"/>
                    </a:cubicBezTo>
                    <a:cubicBezTo>
                      <a:pt x="11142" y="49836"/>
                      <a:pt x="1" y="38661"/>
                      <a:pt x="1" y="24918"/>
                    </a:cubicBezTo>
                    <a:cubicBezTo>
                      <a:pt x="1" y="11175"/>
                      <a:pt x="11142" y="0"/>
                      <a:pt x="24919" y="0"/>
                    </a:cubicBezTo>
                    <a:cubicBezTo>
                      <a:pt x="38662" y="0"/>
                      <a:pt x="49836" y="11175"/>
                      <a:pt x="49836" y="24918"/>
                    </a:cubicBez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44;p40">
                <a:extLst>
                  <a:ext uri="{FF2B5EF4-FFF2-40B4-BE49-F238E27FC236}">
                    <a16:creationId xmlns:a16="http://schemas.microsoft.com/office/drawing/2014/main" id="{F055F9DA-9F8C-E770-9795-D3DB79BBD4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41818" y="3664558"/>
                <a:ext cx="847356" cy="847375"/>
              </a:xfrm>
              <a:custGeom>
                <a:avLst/>
                <a:gdLst/>
                <a:ahLst/>
                <a:cxnLst/>
                <a:rect l="l" t="t" r="r" b="b"/>
                <a:pathLst>
                  <a:path w="44899" h="44900" extrusionOk="0">
                    <a:moveTo>
                      <a:pt x="44899" y="22450"/>
                    </a:moveTo>
                    <a:cubicBezTo>
                      <a:pt x="44899" y="34859"/>
                      <a:pt x="34858" y="44899"/>
                      <a:pt x="22450" y="44899"/>
                    </a:cubicBezTo>
                    <a:cubicBezTo>
                      <a:pt x="10041" y="44899"/>
                      <a:pt x="0" y="34859"/>
                      <a:pt x="0" y="22450"/>
                    </a:cubicBezTo>
                    <a:cubicBezTo>
                      <a:pt x="0" y="10041"/>
                      <a:pt x="10041" y="1"/>
                      <a:pt x="22450" y="1"/>
                    </a:cubicBezTo>
                    <a:cubicBezTo>
                      <a:pt x="34858" y="1"/>
                      <a:pt x="44899" y="10041"/>
                      <a:pt x="44899" y="224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45;p40">
                <a:extLst>
                  <a:ext uri="{FF2B5EF4-FFF2-40B4-BE49-F238E27FC236}">
                    <a16:creationId xmlns:a16="http://schemas.microsoft.com/office/drawing/2014/main" id="{87BCBB8B-1BE7-A521-5DAA-F08EE6FD37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0836" y="4086333"/>
                <a:ext cx="420536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68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2283" y="168"/>
                    </a:lnTo>
                    <a:lnTo>
                      <a:pt x="22283" y="1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46;p40">
                <a:extLst>
                  <a:ext uri="{FF2B5EF4-FFF2-40B4-BE49-F238E27FC236}">
                    <a16:creationId xmlns:a16="http://schemas.microsoft.com/office/drawing/2014/main" id="{743B3CD6-B555-9713-B3DF-B3CE819CC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05654" y="3512853"/>
                <a:ext cx="334307" cy="436917"/>
              </a:xfrm>
              <a:custGeom>
                <a:avLst/>
                <a:gdLst/>
                <a:ahLst/>
                <a:cxnLst/>
                <a:rect l="l" t="t" r="r" b="b"/>
                <a:pathLst>
                  <a:path w="17714" h="23151" extrusionOk="0">
                    <a:moveTo>
                      <a:pt x="11209" y="1"/>
                    </a:moveTo>
                    <a:cubicBezTo>
                      <a:pt x="8240" y="7372"/>
                      <a:pt x="4204" y="13544"/>
                      <a:pt x="1" y="17713"/>
                    </a:cubicBezTo>
                    <a:lnTo>
                      <a:pt x="13477" y="23150"/>
                    </a:lnTo>
                    <a:cubicBezTo>
                      <a:pt x="13344" y="17213"/>
                      <a:pt x="14745" y="9974"/>
                      <a:pt x="17713" y="2602"/>
                    </a:cubicBez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47;p40">
                <a:extLst>
                  <a:ext uri="{FF2B5EF4-FFF2-40B4-BE49-F238E27FC236}">
                    <a16:creationId xmlns:a16="http://schemas.microsoft.com/office/drawing/2014/main" id="{1B7EE2B0-A6B8-9166-53F7-15F9A0AA95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26795" y="3749534"/>
                <a:ext cx="677391" cy="677410"/>
              </a:xfrm>
              <a:custGeom>
                <a:avLst/>
                <a:gdLst/>
                <a:ahLst/>
                <a:cxnLst/>
                <a:rect l="l" t="t" r="r" b="b"/>
                <a:pathLst>
                  <a:path w="35893" h="35894" extrusionOk="0">
                    <a:moveTo>
                      <a:pt x="35893" y="17947"/>
                    </a:moveTo>
                    <a:cubicBezTo>
                      <a:pt x="35893" y="27854"/>
                      <a:pt x="27854" y="35893"/>
                      <a:pt x="17947" y="35893"/>
                    </a:cubicBezTo>
                    <a:cubicBezTo>
                      <a:pt x="8040" y="35893"/>
                      <a:pt x="0" y="27854"/>
                      <a:pt x="0" y="17947"/>
                    </a:cubicBezTo>
                    <a:cubicBezTo>
                      <a:pt x="0" y="8040"/>
                      <a:pt x="8040" y="1"/>
                      <a:pt x="17947" y="1"/>
                    </a:cubicBezTo>
                    <a:cubicBezTo>
                      <a:pt x="27854" y="1"/>
                      <a:pt x="35893" y="8040"/>
                      <a:pt x="35893" y="17947"/>
                    </a:cubicBez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48;p40">
                <a:extLst>
                  <a:ext uri="{FF2B5EF4-FFF2-40B4-BE49-F238E27FC236}">
                    <a16:creationId xmlns:a16="http://schemas.microsoft.com/office/drawing/2014/main" id="{818E4AD4-9A08-6039-BD1C-091ECBBBB8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96675" y="3819414"/>
                <a:ext cx="536998" cy="537017"/>
              </a:xfrm>
              <a:custGeom>
                <a:avLst/>
                <a:gdLst/>
                <a:ahLst/>
                <a:cxnLst/>
                <a:rect l="l" t="t" r="r" b="b"/>
                <a:pathLst>
                  <a:path w="28454" h="28455" extrusionOk="0">
                    <a:moveTo>
                      <a:pt x="28454" y="14244"/>
                    </a:moveTo>
                    <a:cubicBezTo>
                      <a:pt x="28454" y="22116"/>
                      <a:pt x="22083" y="28454"/>
                      <a:pt x="14244" y="28454"/>
                    </a:cubicBezTo>
                    <a:cubicBezTo>
                      <a:pt x="6371" y="28454"/>
                      <a:pt x="0" y="22116"/>
                      <a:pt x="0" y="14244"/>
                    </a:cubicBezTo>
                    <a:cubicBezTo>
                      <a:pt x="0" y="6372"/>
                      <a:pt x="6371" y="0"/>
                      <a:pt x="14244" y="0"/>
                    </a:cubicBezTo>
                    <a:cubicBezTo>
                      <a:pt x="22083" y="0"/>
                      <a:pt x="28454" y="6372"/>
                      <a:pt x="28454" y="14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/>
              </a:p>
            </p:txBody>
          </p:sp>
          <p:sp>
            <p:nvSpPr>
              <p:cNvPr id="61" name="Google Shape;1149;p40">
                <a:extLst>
                  <a:ext uri="{FF2B5EF4-FFF2-40B4-BE49-F238E27FC236}">
                    <a16:creationId xmlns:a16="http://schemas.microsoft.com/office/drawing/2014/main" id="{49736300-134A-7F6F-1307-CC6E68415F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70344" y="3448012"/>
                <a:ext cx="150489" cy="149848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7940" extrusionOk="0">
                    <a:moveTo>
                      <a:pt x="6539" y="1402"/>
                    </a:moveTo>
                    <a:cubicBezTo>
                      <a:pt x="5138" y="1"/>
                      <a:pt x="2836" y="1"/>
                      <a:pt x="1435" y="1402"/>
                    </a:cubicBezTo>
                    <a:cubicBezTo>
                      <a:pt x="1" y="2836"/>
                      <a:pt x="1" y="5104"/>
                      <a:pt x="1435" y="6539"/>
                    </a:cubicBezTo>
                    <a:cubicBezTo>
                      <a:pt x="2836" y="7940"/>
                      <a:pt x="5138" y="7940"/>
                      <a:pt x="6539" y="6539"/>
                    </a:cubicBezTo>
                    <a:cubicBezTo>
                      <a:pt x="7973" y="5104"/>
                      <a:pt x="7973" y="2836"/>
                      <a:pt x="6539" y="14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50;p40">
                <a:extLst>
                  <a:ext uri="{FF2B5EF4-FFF2-40B4-BE49-F238E27FC236}">
                    <a16:creationId xmlns:a16="http://schemas.microsoft.com/office/drawing/2014/main" id="{8E6A19EA-6C5F-C4FF-C027-8AD762F925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0208" y="3442973"/>
                <a:ext cx="148583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907" extrusionOk="0">
                    <a:moveTo>
                      <a:pt x="6472" y="1402"/>
                    </a:moveTo>
                    <a:cubicBezTo>
                      <a:pt x="5071" y="1"/>
                      <a:pt x="2803" y="1"/>
                      <a:pt x="1402" y="1402"/>
                    </a:cubicBezTo>
                    <a:cubicBezTo>
                      <a:pt x="1" y="2803"/>
                      <a:pt x="1" y="5105"/>
                      <a:pt x="1402" y="6506"/>
                    </a:cubicBezTo>
                    <a:cubicBezTo>
                      <a:pt x="2803" y="7907"/>
                      <a:pt x="5071" y="7907"/>
                      <a:pt x="6472" y="6506"/>
                    </a:cubicBezTo>
                    <a:cubicBezTo>
                      <a:pt x="7873" y="5105"/>
                      <a:pt x="7873" y="2803"/>
                      <a:pt x="6472" y="14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51;p40">
                <a:extLst>
                  <a:ext uri="{FF2B5EF4-FFF2-40B4-BE49-F238E27FC236}">
                    <a16:creationId xmlns:a16="http://schemas.microsoft.com/office/drawing/2014/main" id="{581E4B10-2889-ED45-187D-15D4F93A2C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88611" y="3481376"/>
                <a:ext cx="71791" cy="72414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837" extrusionOk="0">
                    <a:moveTo>
                      <a:pt x="3803" y="1902"/>
                    </a:moveTo>
                    <a:cubicBezTo>
                      <a:pt x="3803" y="2969"/>
                      <a:pt x="2969" y="3837"/>
                      <a:pt x="1902" y="3837"/>
                    </a:cubicBezTo>
                    <a:cubicBezTo>
                      <a:pt x="868" y="3837"/>
                      <a:pt x="0" y="2969"/>
                      <a:pt x="0" y="1902"/>
                    </a:cubicBezTo>
                    <a:cubicBezTo>
                      <a:pt x="0" y="868"/>
                      <a:pt x="868" y="1"/>
                      <a:pt x="1902" y="1"/>
                    </a:cubicBezTo>
                    <a:cubicBezTo>
                      <a:pt x="2969" y="1"/>
                      <a:pt x="3803" y="868"/>
                      <a:pt x="3803" y="1902"/>
                    </a:cubicBezTo>
                    <a:close/>
                  </a:path>
                </a:pathLst>
              </a:custGeom>
              <a:solidFill>
                <a:srgbClr val="659F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152;p40">
              <a:extLst>
                <a:ext uri="{FF2B5EF4-FFF2-40B4-BE49-F238E27FC236}">
                  <a16:creationId xmlns:a16="http://schemas.microsoft.com/office/drawing/2014/main" id="{F093927D-C77E-6124-A9A8-F0C91941498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66678" y="2257292"/>
              <a:ext cx="1951681" cy="1585726"/>
              <a:chOff x="1399676" y="1386436"/>
              <a:chExt cx="1951681" cy="1585726"/>
            </a:xfrm>
          </p:grpSpPr>
          <p:sp>
            <p:nvSpPr>
              <p:cNvPr id="65" name="Google Shape;1153;p40">
                <a:extLst>
                  <a:ext uri="{FF2B5EF4-FFF2-40B4-BE49-F238E27FC236}">
                    <a16:creationId xmlns:a16="http://schemas.microsoft.com/office/drawing/2014/main" id="{D294E1EE-4882-C97C-D5F2-EA0E10AC5A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0836" y="1833671"/>
                <a:ext cx="420521" cy="3170"/>
              </a:xfrm>
              <a:custGeom>
                <a:avLst/>
                <a:gdLst/>
                <a:ahLst/>
                <a:cxnLst/>
                <a:rect l="l" t="t" r="r" b="b"/>
                <a:pathLst>
                  <a:path w="22283" h="1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2283" y="167"/>
                    </a:lnTo>
                    <a:lnTo>
                      <a:pt x="22283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1154;p40">
                <a:extLst>
                  <a:ext uri="{FF2B5EF4-FFF2-40B4-BE49-F238E27FC236}">
                    <a16:creationId xmlns:a16="http://schemas.microsoft.com/office/drawing/2014/main" id="{5E8CFF5D-355B-32B5-8566-491E3706F8C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99676" y="1386436"/>
                <a:ext cx="1536065" cy="1585726"/>
                <a:chOff x="1480172" y="1427015"/>
                <a:chExt cx="1496847" cy="1545241"/>
              </a:xfrm>
            </p:grpSpPr>
            <p:sp>
              <p:nvSpPr>
                <p:cNvPr id="67" name="Google Shape;1155;p40">
                  <a:extLst>
                    <a:ext uri="{FF2B5EF4-FFF2-40B4-BE49-F238E27FC236}">
                      <a16:creationId xmlns:a16="http://schemas.microsoft.com/office/drawing/2014/main" id="{D5D2AFBC-C958-8BAE-FF48-F9C4857A07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80172" y="2328128"/>
                  <a:ext cx="528804" cy="64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5" h="35026" extrusionOk="0">
                      <a:moveTo>
                        <a:pt x="28754" y="15045"/>
                      </a:moveTo>
                      <a:cubicBezTo>
                        <a:pt x="22416" y="5938"/>
                        <a:pt x="11909" y="1"/>
                        <a:pt x="0" y="1"/>
                      </a:cubicBezTo>
                      <a:lnTo>
                        <a:pt x="0" y="26286"/>
                      </a:lnTo>
                      <a:lnTo>
                        <a:pt x="8740" y="35026"/>
                      </a:ln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156;p40">
                  <a:extLst>
                    <a:ext uri="{FF2B5EF4-FFF2-40B4-BE49-F238E27FC236}">
                      <a16:creationId xmlns:a16="http://schemas.microsoft.com/office/drawing/2014/main" id="{1DB65564-1167-63E3-A131-5DD62B0113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60517" y="1427015"/>
                  <a:ext cx="916502" cy="91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7" h="49804" extrusionOk="0">
                      <a:moveTo>
                        <a:pt x="49836" y="24885"/>
                      </a:moveTo>
                      <a:cubicBezTo>
                        <a:pt x="49836" y="38662"/>
                        <a:pt x="38662" y="49803"/>
                        <a:pt x="24919" y="49803"/>
                      </a:cubicBezTo>
                      <a:cubicBezTo>
                        <a:pt x="11142" y="49803"/>
                        <a:pt x="1" y="38662"/>
                        <a:pt x="1" y="24885"/>
                      </a:cubicBezTo>
                      <a:cubicBezTo>
                        <a:pt x="1" y="11142"/>
                        <a:pt x="11142" y="1"/>
                        <a:pt x="24919" y="1"/>
                      </a:cubicBezTo>
                      <a:cubicBezTo>
                        <a:pt x="38662" y="1"/>
                        <a:pt x="49836" y="11142"/>
                        <a:pt x="49836" y="24885"/>
                      </a:cubicBez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157;p40">
                  <a:extLst>
                    <a:ext uri="{FF2B5EF4-FFF2-40B4-BE49-F238E27FC236}">
                      <a16:creationId xmlns:a16="http://schemas.microsoft.com/office/drawing/2014/main" id="{DE2C41D8-01E6-7B5C-DE43-26786ED723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43930" y="2379655"/>
                  <a:ext cx="146642" cy="14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4" h="7973" extrusionOk="0">
                      <a:moveTo>
                        <a:pt x="6539" y="1435"/>
                      </a:moveTo>
                      <a:cubicBezTo>
                        <a:pt x="5138" y="1"/>
                        <a:pt x="2836" y="1"/>
                        <a:pt x="1435" y="1435"/>
                      </a:cubicBezTo>
                      <a:cubicBezTo>
                        <a:pt x="1" y="2836"/>
                        <a:pt x="1" y="5138"/>
                        <a:pt x="1435" y="6539"/>
                      </a:cubicBezTo>
                      <a:cubicBezTo>
                        <a:pt x="2836" y="7973"/>
                        <a:pt x="5138" y="7973"/>
                        <a:pt x="6539" y="6539"/>
                      </a:cubicBezTo>
                      <a:cubicBezTo>
                        <a:pt x="7973" y="5138"/>
                        <a:pt x="7973" y="2836"/>
                        <a:pt x="6539" y="14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158;p40">
                  <a:extLst>
                    <a:ext uri="{FF2B5EF4-FFF2-40B4-BE49-F238E27FC236}">
                      <a16:creationId xmlns:a16="http://schemas.microsoft.com/office/drawing/2014/main" id="{52A86F9F-AD39-B9A6-D190-C4D81E8411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86262" y="2022038"/>
                  <a:ext cx="438013" cy="43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8" h="23751" extrusionOk="0">
                      <a:moveTo>
                        <a:pt x="22817" y="0"/>
                      </a:moveTo>
                      <a:lnTo>
                        <a:pt x="1" y="22717"/>
                      </a:lnTo>
                      <a:lnTo>
                        <a:pt x="1001" y="23751"/>
                      </a:lnTo>
                      <a:lnTo>
                        <a:pt x="23818" y="1001"/>
                      </a:ln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159;p40">
                  <a:extLst>
                    <a:ext uri="{FF2B5EF4-FFF2-40B4-BE49-F238E27FC236}">
                      <a16:creationId xmlns:a16="http://schemas.microsoft.com/office/drawing/2014/main" id="{BB404582-3925-98AA-94E0-AF81BE4157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24308" y="2375370"/>
                  <a:ext cx="144784" cy="144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7873" extrusionOk="0">
                      <a:moveTo>
                        <a:pt x="6472" y="1401"/>
                      </a:moveTo>
                      <a:cubicBezTo>
                        <a:pt x="5071" y="0"/>
                        <a:pt x="2803" y="0"/>
                        <a:pt x="1402" y="1401"/>
                      </a:cubicBezTo>
                      <a:cubicBezTo>
                        <a:pt x="1" y="2802"/>
                        <a:pt x="1" y="5070"/>
                        <a:pt x="1402" y="6471"/>
                      </a:cubicBezTo>
                      <a:cubicBezTo>
                        <a:pt x="2803" y="7872"/>
                        <a:pt x="5071" y="7872"/>
                        <a:pt x="6472" y="6471"/>
                      </a:cubicBezTo>
                      <a:cubicBezTo>
                        <a:pt x="7873" y="5070"/>
                        <a:pt x="7873" y="2802"/>
                        <a:pt x="6472" y="14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160;p40">
                  <a:extLst>
                    <a:ext uri="{FF2B5EF4-FFF2-40B4-BE49-F238E27FC236}">
                      <a16:creationId xmlns:a16="http://schemas.microsoft.com/office/drawing/2014/main" id="{E6AC0988-AA59-2F72-1666-B9CD6368DC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761731" y="2412774"/>
                  <a:ext cx="69956" cy="69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804" extrusionOk="0">
                      <a:moveTo>
                        <a:pt x="3803" y="1902"/>
                      </a:moveTo>
                      <a:cubicBezTo>
                        <a:pt x="3803" y="2970"/>
                        <a:pt x="2969" y="3804"/>
                        <a:pt x="1902" y="3804"/>
                      </a:cubicBezTo>
                      <a:cubicBezTo>
                        <a:pt x="868" y="3804"/>
                        <a:pt x="0" y="2970"/>
                        <a:pt x="0" y="1902"/>
                      </a:cubicBezTo>
                      <a:cubicBezTo>
                        <a:pt x="0" y="835"/>
                        <a:pt x="868" y="1"/>
                        <a:pt x="1902" y="1"/>
                      </a:cubicBezTo>
                      <a:cubicBezTo>
                        <a:pt x="2969" y="1"/>
                        <a:pt x="3803" y="835"/>
                        <a:pt x="3803" y="1902"/>
                      </a:cubicBez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161;p40">
                  <a:extLst>
                    <a:ext uri="{FF2B5EF4-FFF2-40B4-BE49-F238E27FC236}">
                      <a16:creationId xmlns:a16="http://schemas.microsoft.com/office/drawing/2014/main" id="{246FD45A-304B-3F39-23A1-0BC2E790DD0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05920" y="1471793"/>
                  <a:ext cx="825693" cy="82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99" h="44934" extrusionOk="0">
                      <a:moveTo>
                        <a:pt x="44899" y="22450"/>
                      </a:moveTo>
                      <a:cubicBezTo>
                        <a:pt x="44899" y="34859"/>
                        <a:pt x="34858" y="44933"/>
                        <a:pt x="22450" y="44933"/>
                      </a:cubicBezTo>
                      <a:cubicBezTo>
                        <a:pt x="10041" y="44933"/>
                        <a:pt x="0" y="34859"/>
                        <a:pt x="0" y="22450"/>
                      </a:cubicBezTo>
                      <a:cubicBezTo>
                        <a:pt x="0" y="10075"/>
                        <a:pt x="10041" y="1"/>
                        <a:pt x="22450" y="1"/>
                      </a:cubicBezTo>
                      <a:cubicBezTo>
                        <a:pt x="34858" y="1"/>
                        <a:pt x="44899" y="10075"/>
                        <a:pt x="44899" y="2245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162;p40">
                  <a:extLst>
                    <a:ext uri="{FF2B5EF4-FFF2-40B4-BE49-F238E27FC236}">
                      <a16:creationId xmlns:a16="http://schemas.microsoft.com/office/drawing/2014/main" id="{8807ABE4-8463-D007-9003-8AF81956B0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453717" y="2021412"/>
                  <a:ext cx="325760" cy="4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4" h="23118" extrusionOk="0">
                      <a:moveTo>
                        <a:pt x="17713" y="20516"/>
                      </a:moveTo>
                      <a:lnTo>
                        <a:pt x="11209" y="23118"/>
                      </a:lnTo>
                      <a:cubicBezTo>
                        <a:pt x="8240" y="15779"/>
                        <a:pt x="4204" y="9608"/>
                        <a:pt x="1" y="5405"/>
                      </a:cubicBezTo>
                      <a:lnTo>
                        <a:pt x="13477" y="1"/>
                      </a:lnTo>
                      <a:cubicBezTo>
                        <a:pt x="13344" y="5905"/>
                        <a:pt x="14745" y="13144"/>
                        <a:pt x="17713" y="20516"/>
                      </a:cubicBez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163;p40">
                  <a:extLst>
                    <a:ext uri="{FF2B5EF4-FFF2-40B4-BE49-F238E27FC236}">
                      <a16:creationId xmlns:a16="http://schemas.microsoft.com/office/drawing/2014/main" id="{C26B4964-8D54-8414-9421-7BD29EB6AB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88727" y="1554618"/>
                  <a:ext cx="660072" cy="66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3" h="35893" extrusionOk="0">
                      <a:moveTo>
                        <a:pt x="35893" y="17946"/>
                      </a:moveTo>
                      <a:cubicBezTo>
                        <a:pt x="35893" y="27887"/>
                        <a:pt x="27854" y="35893"/>
                        <a:pt x="17947" y="35893"/>
                      </a:cubicBezTo>
                      <a:cubicBezTo>
                        <a:pt x="8040" y="35893"/>
                        <a:pt x="0" y="27887"/>
                        <a:pt x="0" y="17946"/>
                      </a:cubicBezTo>
                      <a:cubicBezTo>
                        <a:pt x="0" y="8039"/>
                        <a:pt x="8040" y="0"/>
                        <a:pt x="17947" y="0"/>
                      </a:cubicBezTo>
                      <a:cubicBezTo>
                        <a:pt x="27854" y="0"/>
                        <a:pt x="35893" y="8039"/>
                        <a:pt x="35893" y="17946"/>
                      </a:cubicBezTo>
                      <a:close/>
                    </a:path>
                  </a:pathLst>
                </a:custGeom>
                <a:solidFill>
                  <a:srgbClr val="46985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164;p40">
                  <a:extLst>
                    <a:ext uri="{FF2B5EF4-FFF2-40B4-BE49-F238E27FC236}">
                      <a16:creationId xmlns:a16="http://schemas.microsoft.com/office/drawing/2014/main" id="{6007E5EC-4006-B424-AA4B-505C847736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256823" y="1623321"/>
                  <a:ext cx="523269" cy="523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4" h="28454" extrusionOk="0">
                      <a:moveTo>
                        <a:pt x="28454" y="14210"/>
                      </a:moveTo>
                      <a:cubicBezTo>
                        <a:pt x="28454" y="22083"/>
                        <a:pt x="22083" y="28454"/>
                        <a:pt x="14244" y="28454"/>
                      </a:cubicBezTo>
                      <a:cubicBezTo>
                        <a:pt x="6371" y="28454"/>
                        <a:pt x="0" y="22083"/>
                        <a:pt x="0" y="14210"/>
                      </a:cubicBezTo>
                      <a:cubicBezTo>
                        <a:pt x="0" y="6371"/>
                        <a:pt x="6371" y="0"/>
                        <a:pt x="14244" y="0"/>
                      </a:cubicBezTo>
                      <a:cubicBezTo>
                        <a:pt x="22083" y="0"/>
                        <a:pt x="28454" y="6371"/>
                        <a:pt x="28454" y="1421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b="1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1</a:t>
                  </a:r>
                  <a:endParaRPr sz="2000" b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77" name="Google Shape;1165;p40">
              <a:extLst>
                <a:ext uri="{FF2B5EF4-FFF2-40B4-BE49-F238E27FC236}">
                  <a16:creationId xmlns:a16="http://schemas.microsoft.com/office/drawing/2014/main" id="{D6EEFE89-A23C-63D9-741C-F12464A577C2}"/>
                </a:ext>
              </a:extLst>
            </p:cNvPr>
            <p:cNvSpPr>
              <a:spLocks/>
            </p:cNvSpPr>
            <p:nvPr/>
          </p:nvSpPr>
          <p:spPr>
            <a:xfrm>
              <a:off x="2018402" y="3294731"/>
              <a:ext cx="1096645" cy="1096645"/>
            </a:xfrm>
            <a:custGeom>
              <a:avLst/>
              <a:gdLst/>
              <a:ahLst/>
              <a:cxnLst/>
              <a:rect l="l" t="t" r="r" b="b"/>
              <a:pathLst>
                <a:path w="64047" h="64047" extrusionOk="0">
                  <a:moveTo>
                    <a:pt x="64046" y="32024"/>
                  </a:moveTo>
                  <a:cubicBezTo>
                    <a:pt x="64046" y="49703"/>
                    <a:pt x="49703" y="64047"/>
                    <a:pt x="32023" y="64047"/>
                  </a:cubicBezTo>
                  <a:cubicBezTo>
                    <a:pt x="14344" y="64047"/>
                    <a:pt x="1" y="49703"/>
                    <a:pt x="1" y="32024"/>
                  </a:cubicBezTo>
                  <a:cubicBezTo>
                    <a:pt x="1" y="14344"/>
                    <a:pt x="14344" y="1"/>
                    <a:pt x="32023" y="1"/>
                  </a:cubicBezTo>
                  <a:cubicBezTo>
                    <a:pt x="49703" y="1"/>
                    <a:pt x="64046" y="14344"/>
                    <a:pt x="64046" y="320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66;p40">
              <a:extLst>
                <a:ext uri="{FF2B5EF4-FFF2-40B4-BE49-F238E27FC236}">
                  <a16:creationId xmlns:a16="http://schemas.microsoft.com/office/drawing/2014/main" id="{A3ABF71C-BE4B-D834-8AD2-A641490156E5}"/>
                </a:ext>
              </a:extLst>
            </p:cNvPr>
            <p:cNvSpPr>
              <a:spLocks/>
            </p:cNvSpPr>
            <p:nvPr/>
          </p:nvSpPr>
          <p:spPr>
            <a:xfrm>
              <a:off x="2148741" y="3425068"/>
              <a:ext cx="830994" cy="831636"/>
            </a:xfrm>
            <a:custGeom>
              <a:avLst/>
              <a:gdLst/>
              <a:ahLst/>
              <a:cxnLst/>
              <a:rect l="l" t="t" r="r" b="b"/>
              <a:pathLst>
                <a:path w="44032" h="44066" extrusionOk="0">
                  <a:moveTo>
                    <a:pt x="44032" y="22016"/>
                  </a:moveTo>
                  <a:cubicBezTo>
                    <a:pt x="44032" y="34192"/>
                    <a:pt x="34191" y="44065"/>
                    <a:pt x="22016" y="44065"/>
                  </a:cubicBezTo>
                  <a:cubicBezTo>
                    <a:pt x="9874" y="44065"/>
                    <a:pt x="0" y="34192"/>
                    <a:pt x="0" y="22016"/>
                  </a:cubicBezTo>
                  <a:cubicBezTo>
                    <a:pt x="0" y="9874"/>
                    <a:pt x="9874" y="0"/>
                    <a:pt x="22016" y="0"/>
                  </a:cubicBezTo>
                  <a:cubicBezTo>
                    <a:pt x="34191" y="0"/>
                    <a:pt x="44032" y="9874"/>
                    <a:pt x="44032" y="220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>
                  <a:latin typeface="Humanst521 Cn BT" panose="020B0506020204030204" pitchFamily="34" charset="0"/>
                  <a:ea typeface="Roboto"/>
                  <a:cs typeface="Roboto"/>
                  <a:sym typeface="Roboto"/>
                </a:rPr>
                <a:t>FASE</a:t>
              </a:r>
              <a:endParaRPr sz="1600">
                <a:latin typeface="Humanst521 Cn BT" panose="020B0506020204030204" pitchFamily="34" charset="0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99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32C66-E450-784B-AFB2-4CA21435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8" y="365126"/>
            <a:ext cx="6932428" cy="751294"/>
          </a:xfrm>
        </p:spPr>
        <p:txBody>
          <a:bodyPr>
            <a:normAutofit fontScale="90000"/>
          </a:bodyPr>
          <a:lstStyle/>
          <a:p>
            <a:pPr algn="just"/>
            <a:r>
              <a:rPr lang="es-MX">
                <a:latin typeface="Humanst521 XBdCn BT" panose="020B0906030504020204" pitchFamily="34" charset="0"/>
              </a:rPr>
              <a:t>DISEÑO DE LA TARJETA ELECTRÓNICA</a:t>
            </a:r>
            <a:endParaRPr lang="es-CO"/>
          </a:p>
        </p:txBody>
      </p:sp>
      <p:sp>
        <p:nvSpPr>
          <p:cNvPr id="4" name="Google Shape;380;p24">
            <a:extLst>
              <a:ext uri="{FF2B5EF4-FFF2-40B4-BE49-F238E27FC236}">
                <a16:creationId xmlns:a16="http://schemas.microsoft.com/office/drawing/2014/main" id="{46098185-F753-8D4A-F55F-76367C3FF281}"/>
              </a:ext>
            </a:extLst>
          </p:cNvPr>
          <p:cNvSpPr/>
          <p:nvPr/>
        </p:nvSpPr>
        <p:spPr>
          <a:xfrm>
            <a:off x="2656060" y="2256823"/>
            <a:ext cx="1412112" cy="673384"/>
          </a:xfrm>
          <a:custGeom>
            <a:avLst/>
            <a:gdLst/>
            <a:ahLst/>
            <a:cxnLst/>
            <a:rect l="l" t="t" r="r" b="b"/>
            <a:pathLst>
              <a:path w="23084" h="18381" extrusionOk="0">
                <a:moveTo>
                  <a:pt x="234" y="10742"/>
                </a:moveTo>
                <a:cubicBezTo>
                  <a:pt x="400" y="12643"/>
                  <a:pt x="1501" y="14478"/>
                  <a:pt x="3703" y="15979"/>
                </a:cubicBezTo>
                <a:cubicBezTo>
                  <a:pt x="7139" y="18314"/>
                  <a:pt x="11975" y="18381"/>
                  <a:pt x="15745" y="16713"/>
                </a:cubicBezTo>
                <a:cubicBezTo>
                  <a:pt x="23083" y="13444"/>
                  <a:pt x="21882" y="1"/>
                  <a:pt x="13043" y="268"/>
                </a:cubicBezTo>
                <a:cubicBezTo>
                  <a:pt x="10007" y="368"/>
                  <a:pt x="7239" y="1936"/>
                  <a:pt x="4603" y="3503"/>
                </a:cubicBezTo>
                <a:cubicBezTo>
                  <a:pt x="1635" y="5271"/>
                  <a:pt x="0" y="8040"/>
                  <a:pt x="234" y="10742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>
                <a:solidFill>
                  <a:schemeClr val="lt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FASE 1</a:t>
            </a:r>
            <a:endParaRPr sz="2400" b="1">
              <a:solidFill>
                <a:schemeClr val="lt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81;p24">
            <a:extLst>
              <a:ext uri="{FF2B5EF4-FFF2-40B4-BE49-F238E27FC236}">
                <a16:creationId xmlns:a16="http://schemas.microsoft.com/office/drawing/2014/main" id="{2A2920BD-6752-CB8C-7D35-95E945999C85}"/>
              </a:ext>
            </a:extLst>
          </p:cNvPr>
          <p:cNvSpPr/>
          <p:nvPr/>
        </p:nvSpPr>
        <p:spPr>
          <a:xfrm>
            <a:off x="1448863" y="2741288"/>
            <a:ext cx="2473607" cy="2040440"/>
          </a:xfrm>
          <a:custGeom>
            <a:avLst/>
            <a:gdLst/>
            <a:ahLst/>
            <a:cxnLst/>
            <a:rect l="l" t="t" r="r" b="b"/>
            <a:pathLst>
              <a:path w="91734" h="70251" extrusionOk="0">
                <a:moveTo>
                  <a:pt x="86696" y="44665"/>
                </a:moveTo>
                <a:cubicBezTo>
                  <a:pt x="84595" y="48835"/>
                  <a:pt x="80992" y="52037"/>
                  <a:pt x="76822" y="54206"/>
                </a:cubicBezTo>
                <a:cubicBezTo>
                  <a:pt x="74487" y="55406"/>
                  <a:pt x="71952" y="56340"/>
                  <a:pt x="69384" y="56908"/>
                </a:cubicBezTo>
                <a:cubicBezTo>
                  <a:pt x="62145" y="58575"/>
                  <a:pt x="54707" y="55940"/>
                  <a:pt x="47501" y="57408"/>
                </a:cubicBezTo>
                <a:cubicBezTo>
                  <a:pt x="41664" y="58609"/>
                  <a:pt x="38829" y="64380"/>
                  <a:pt x="33858" y="67082"/>
                </a:cubicBezTo>
                <a:cubicBezTo>
                  <a:pt x="27988" y="70250"/>
                  <a:pt x="20182" y="69350"/>
                  <a:pt x="14478" y="66281"/>
                </a:cubicBezTo>
                <a:cubicBezTo>
                  <a:pt x="10809" y="64279"/>
                  <a:pt x="7940" y="61711"/>
                  <a:pt x="5838" y="58709"/>
                </a:cubicBezTo>
                <a:cubicBezTo>
                  <a:pt x="968" y="51837"/>
                  <a:pt x="1" y="42831"/>
                  <a:pt x="2002" y="33991"/>
                </a:cubicBezTo>
                <a:cubicBezTo>
                  <a:pt x="5271" y="19614"/>
                  <a:pt x="14545" y="434"/>
                  <a:pt x="31590" y="134"/>
                </a:cubicBezTo>
                <a:cubicBezTo>
                  <a:pt x="37428" y="0"/>
                  <a:pt x="42364" y="3403"/>
                  <a:pt x="47535" y="5638"/>
                </a:cubicBezTo>
                <a:cubicBezTo>
                  <a:pt x="52872" y="7939"/>
                  <a:pt x="59143" y="8139"/>
                  <a:pt x="64814" y="9607"/>
                </a:cubicBezTo>
                <a:cubicBezTo>
                  <a:pt x="70318" y="11008"/>
                  <a:pt x="75922" y="14044"/>
                  <a:pt x="80325" y="18146"/>
                </a:cubicBezTo>
                <a:cubicBezTo>
                  <a:pt x="87664" y="24951"/>
                  <a:pt x="91733" y="34658"/>
                  <a:pt x="86696" y="44665"/>
                </a:cubicBezTo>
                <a:close/>
              </a:path>
            </a:pathLst>
          </a:custGeom>
          <a:solidFill>
            <a:srgbClr val="469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" name="Google Shape;382;p24">
            <a:extLst>
              <a:ext uri="{FF2B5EF4-FFF2-40B4-BE49-F238E27FC236}">
                <a16:creationId xmlns:a16="http://schemas.microsoft.com/office/drawing/2014/main" id="{FBBB8AAC-D671-98FE-9209-D57C79E64389}"/>
              </a:ext>
            </a:extLst>
          </p:cNvPr>
          <p:cNvSpPr/>
          <p:nvPr/>
        </p:nvSpPr>
        <p:spPr>
          <a:xfrm>
            <a:off x="1303161" y="2514551"/>
            <a:ext cx="2471774" cy="2009449"/>
          </a:xfrm>
          <a:custGeom>
            <a:avLst/>
            <a:gdLst/>
            <a:ahLst/>
            <a:cxnLst/>
            <a:rect l="l" t="t" r="r" b="b"/>
            <a:pathLst>
              <a:path w="91666" h="69184" extrusionOk="0">
                <a:moveTo>
                  <a:pt x="68549" y="69183"/>
                </a:moveTo>
                <a:cubicBezTo>
                  <a:pt x="66814" y="69183"/>
                  <a:pt x="65080" y="69050"/>
                  <a:pt x="63379" y="68716"/>
                </a:cubicBezTo>
                <a:cubicBezTo>
                  <a:pt x="60777" y="68249"/>
                  <a:pt x="58275" y="67349"/>
                  <a:pt x="55840" y="66515"/>
                </a:cubicBezTo>
                <a:cubicBezTo>
                  <a:pt x="52971" y="65514"/>
                  <a:pt x="50036" y="64447"/>
                  <a:pt x="47000" y="64113"/>
                </a:cubicBezTo>
                <a:cubicBezTo>
                  <a:pt x="43498" y="63679"/>
                  <a:pt x="39795" y="64113"/>
                  <a:pt x="35959" y="65347"/>
                </a:cubicBezTo>
                <a:cubicBezTo>
                  <a:pt x="34958" y="65681"/>
                  <a:pt x="33958" y="66081"/>
                  <a:pt x="32990" y="66481"/>
                </a:cubicBezTo>
                <a:cubicBezTo>
                  <a:pt x="30655" y="67382"/>
                  <a:pt x="28454" y="68249"/>
                  <a:pt x="25818" y="68383"/>
                </a:cubicBezTo>
                <a:cubicBezTo>
                  <a:pt x="20148" y="68683"/>
                  <a:pt x="14143" y="66181"/>
                  <a:pt x="9740" y="61645"/>
                </a:cubicBezTo>
                <a:cubicBezTo>
                  <a:pt x="867" y="52538"/>
                  <a:pt x="0" y="39429"/>
                  <a:pt x="7439" y="26653"/>
                </a:cubicBezTo>
                <a:cubicBezTo>
                  <a:pt x="13310" y="16579"/>
                  <a:pt x="25552" y="1"/>
                  <a:pt x="41530" y="2069"/>
                </a:cubicBezTo>
                <a:cubicBezTo>
                  <a:pt x="47401" y="2803"/>
                  <a:pt x="52571" y="6372"/>
                  <a:pt x="56407" y="9374"/>
                </a:cubicBezTo>
                <a:cubicBezTo>
                  <a:pt x="59242" y="11609"/>
                  <a:pt x="62378" y="13710"/>
                  <a:pt x="65680" y="15945"/>
                </a:cubicBezTo>
                <a:cubicBezTo>
                  <a:pt x="76288" y="23050"/>
                  <a:pt x="87262" y="30389"/>
                  <a:pt x="90031" y="42831"/>
                </a:cubicBezTo>
                <a:cubicBezTo>
                  <a:pt x="91666" y="50036"/>
                  <a:pt x="90064" y="57308"/>
                  <a:pt x="85728" y="62278"/>
                </a:cubicBezTo>
                <a:cubicBezTo>
                  <a:pt x="81992" y="66615"/>
                  <a:pt x="76822" y="68249"/>
                  <a:pt x="73119" y="68850"/>
                </a:cubicBezTo>
                <a:cubicBezTo>
                  <a:pt x="71618" y="69083"/>
                  <a:pt x="70083" y="69183"/>
                  <a:pt x="68549" y="69183"/>
                </a:cubicBezTo>
                <a:close/>
                <a:moveTo>
                  <a:pt x="44365" y="63212"/>
                </a:moveTo>
                <a:cubicBezTo>
                  <a:pt x="45266" y="63212"/>
                  <a:pt x="46166" y="63246"/>
                  <a:pt x="47067" y="63346"/>
                </a:cubicBezTo>
                <a:cubicBezTo>
                  <a:pt x="50203" y="63746"/>
                  <a:pt x="53205" y="64780"/>
                  <a:pt x="56073" y="65814"/>
                </a:cubicBezTo>
                <a:cubicBezTo>
                  <a:pt x="58475" y="66648"/>
                  <a:pt x="60977" y="67516"/>
                  <a:pt x="63512" y="67983"/>
                </a:cubicBezTo>
                <a:cubicBezTo>
                  <a:pt x="66614" y="68583"/>
                  <a:pt x="69917" y="68616"/>
                  <a:pt x="73019" y="68083"/>
                </a:cubicBezTo>
                <a:cubicBezTo>
                  <a:pt x="76588" y="67516"/>
                  <a:pt x="81592" y="65948"/>
                  <a:pt x="85194" y="61811"/>
                </a:cubicBezTo>
                <a:cubicBezTo>
                  <a:pt x="89331" y="57008"/>
                  <a:pt x="90865" y="49970"/>
                  <a:pt x="89331" y="42965"/>
                </a:cubicBezTo>
                <a:cubicBezTo>
                  <a:pt x="86595" y="30823"/>
                  <a:pt x="75754" y="23584"/>
                  <a:pt x="65280" y="16546"/>
                </a:cubicBezTo>
                <a:cubicBezTo>
                  <a:pt x="61944" y="14311"/>
                  <a:pt x="58809" y="12209"/>
                  <a:pt x="55940" y="9974"/>
                </a:cubicBezTo>
                <a:cubicBezTo>
                  <a:pt x="52171" y="7006"/>
                  <a:pt x="47134" y="3536"/>
                  <a:pt x="41463" y="2803"/>
                </a:cubicBezTo>
                <a:cubicBezTo>
                  <a:pt x="25885" y="768"/>
                  <a:pt x="13877" y="17113"/>
                  <a:pt x="8106" y="27020"/>
                </a:cubicBezTo>
                <a:cubicBezTo>
                  <a:pt x="834" y="39495"/>
                  <a:pt x="1635" y="52271"/>
                  <a:pt x="10274" y="61144"/>
                </a:cubicBezTo>
                <a:cubicBezTo>
                  <a:pt x="14510" y="65514"/>
                  <a:pt x="20315" y="67949"/>
                  <a:pt x="25785" y="67649"/>
                </a:cubicBezTo>
                <a:cubicBezTo>
                  <a:pt x="28320" y="67516"/>
                  <a:pt x="30455" y="66682"/>
                  <a:pt x="32723" y="65781"/>
                </a:cubicBezTo>
                <a:cubicBezTo>
                  <a:pt x="33691" y="65381"/>
                  <a:pt x="34691" y="64980"/>
                  <a:pt x="35759" y="64647"/>
                </a:cubicBezTo>
                <a:cubicBezTo>
                  <a:pt x="38694" y="63679"/>
                  <a:pt x="41596" y="63212"/>
                  <a:pt x="44365" y="63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" name="Google Shape;383;p24">
            <a:extLst>
              <a:ext uri="{FF2B5EF4-FFF2-40B4-BE49-F238E27FC236}">
                <a16:creationId xmlns:a16="http://schemas.microsoft.com/office/drawing/2014/main" id="{C6D1AED0-1238-9409-BC35-B27E6EC8522A}"/>
              </a:ext>
            </a:extLst>
          </p:cNvPr>
          <p:cNvSpPr/>
          <p:nvPr/>
        </p:nvSpPr>
        <p:spPr>
          <a:xfrm>
            <a:off x="3494444" y="2953700"/>
            <a:ext cx="233894" cy="217053"/>
          </a:xfrm>
          <a:custGeom>
            <a:avLst/>
            <a:gdLst/>
            <a:ahLst/>
            <a:cxnLst/>
            <a:rect l="l" t="t" r="r" b="b"/>
            <a:pathLst>
              <a:path w="8674" h="7473" extrusionOk="0">
                <a:moveTo>
                  <a:pt x="301" y="4070"/>
                </a:moveTo>
                <a:cubicBezTo>
                  <a:pt x="534" y="6238"/>
                  <a:pt x="3103" y="7472"/>
                  <a:pt x="5104" y="6872"/>
                </a:cubicBezTo>
                <a:cubicBezTo>
                  <a:pt x="8607" y="5771"/>
                  <a:pt x="8673" y="367"/>
                  <a:pt x="4637" y="134"/>
                </a:cubicBezTo>
                <a:cubicBezTo>
                  <a:pt x="2436" y="0"/>
                  <a:pt x="1" y="1701"/>
                  <a:pt x="301" y="4070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" name="Google Shape;384;p24">
            <a:extLst>
              <a:ext uri="{FF2B5EF4-FFF2-40B4-BE49-F238E27FC236}">
                <a16:creationId xmlns:a16="http://schemas.microsoft.com/office/drawing/2014/main" id="{2940DF06-CEA9-2318-FC11-B61CC7F1861F}"/>
              </a:ext>
            </a:extLst>
          </p:cNvPr>
          <p:cNvSpPr/>
          <p:nvPr/>
        </p:nvSpPr>
        <p:spPr>
          <a:xfrm>
            <a:off x="2582279" y="4416518"/>
            <a:ext cx="369717" cy="430215"/>
          </a:xfrm>
          <a:custGeom>
            <a:avLst/>
            <a:gdLst/>
            <a:ahLst/>
            <a:cxnLst/>
            <a:rect l="l" t="t" r="r" b="b"/>
            <a:pathLst>
              <a:path w="13711" h="14812" extrusionOk="0">
                <a:moveTo>
                  <a:pt x="68" y="10075"/>
                </a:moveTo>
                <a:cubicBezTo>
                  <a:pt x="501" y="13277"/>
                  <a:pt x="4504" y="14811"/>
                  <a:pt x="7206" y="13210"/>
                </a:cubicBezTo>
                <a:cubicBezTo>
                  <a:pt x="13711" y="9374"/>
                  <a:pt x="2403" y="1"/>
                  <a:pt x="201" y="8340"/>
                </a:cubicBezTo>
                <a:cubicBezTo>
                  <a:pt x="34" y="8940"/>
                  <a:pt x="1" y="9508"/>
                  <a:pt x="68" y="10075"/>
                </a:cubicBezTo>
                <a:close/>
              </a:path>
            </a:pathLst>
          </a:custGeom>
          <a:gradFill>
            <a:gsLst>
              <a:gs pos="0">
                <a:srgbClr val="B9D9AB"/>
              </a:gs>
              <a:gs pos="100000">
                <a:srgbClr val="72A85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9" name="Google Shape;390;p24">
            <a:extLst>
              <a:ext uri="{FF2B5EF4-FFF2-40B4-BE49-F238E27FC236}">
                <a16:creationId xmlns:a16="http://schemas.microsoft.com/office/drawing/2014/main" id="{D976DAFD-FA69-C7DB-7742-3CE4CBB11241}"/>
              </a:ext>
            </a:extLst>
          </p:cNvPr>
          <p:cNvSpPr txBox="1"/>
          <p:nvPr/>
        </p:nvSpPr>
        <p:spPr>
          <a:xfrm flipH="1">
            <a:off x="1722466" y="2954056"/>
            <a:ext cx="1633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Humanst521 Cn BT" panose="020B0506020204030204" pitchFamily="34" charset="0"/>
                <a:ea typeface="Roboto"/>
                <a:cs typeface="Roboto"/>
                <a:sym typeface="Roboto"/>
              </a:rPr>
              <a:t>Circuito de entrada digital</a:t>
            </a:r>
            <a:endParaRPr sz="2800">
              <a:solidFill>
                <a:schemeClr val="dk1"/>
              </a:solidFill>
              <a:latin typeface="Humanst521 Cn BT" panose="020B05060202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Imagen 10" descr="Diagrama, Esquemático&#10;&#10;Descripción generada automáticamente">
            <a:extLst>
              <a:ext uri="{FF2B5EF4-FFF2-40B4-BE49-F238E27FC236}">
                <a16:creationId xmlns:a16="http://schemas.microsoft.com/office/drawing/2014/main" id="{1F4A1529-2605-6777-A5C3-F2E12B56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18" y="1435100"/>
            <a:ext cx="5330135" cy="45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18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E7B81536BBB439DFD5B07650DE58B" ma:contentTypeVersion="9" ma:contentTypeDescription="Create a new document." ma:contentTypeScope="" ma:versionID="6d2f875da8057b7124407eabaf869244">
  <xsd:schema xmlns:xsd="http://www.w3.org/2001/XMLSchema" xmlns:xs="http://www.w3.org/2001/XMLSchema" xmlns:p="http://schemas.microsoft.com/office/2006/metadata/properties" xmlns:ns3="eb26580b-f223-41ee-898f-93e42fa1a450" xmlns:ns4="845270aa-420c-4af9-90a0-85ee29217ee2" targetNamespace="http://schemas.microsoft.com/office/2006/metadata/properties" ma:root="true" ma:fieldsID="921909f9eb63f328e9ecd501b8ffc990" ns3:_="" ns4:_="">
    <xsd:import namespace="eb26580b-f223-41ee-898f-93e42fa1a450"/>
    <xsd:import namespace="845270aa-420c-4af9-90a0-85ee29217e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6580b-f223-41ee-898f-93e42fa1a4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5270aa-420c-4af9-90a0-85ee29217e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FB0755-144D-40E4-9BF1-3D49C917AAFA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eb26580b-f223-41ee-898f-93e42fa1a450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845270aa-420c-4af9-90a0-85ee29217e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C0317C-1167-4DC2-8B25-E310063B1E31}">
  <ds:schemaRefs>
    <ds:schemaRef ds:uri="845270aa-420c-4af9-90a0-85ee29217ee2"/>
    <ds:schemaRef ds:uri="eb26580b-f223-41ee-898f-93e42fa1a4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E6ADB1-67C7-4AB7-B4C6-D922D800EC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1489</Words>
  <Application>Microsoft Office PowerPoint</Application>
  <PresentationFormat>Panorámica</PresentationFormat>
  <Paragraphs>166</Paragraphs>
  <Slides>40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Aptos</vt:lpstr>
      <vt:lpstr>Arial</vt:lpstr>
      <vt:lpstr>Calibri</vt:lpstr>
      <vt:lpstr>Calibri Light</vt:lpstr>
      <vt:lpstr>Fira Sans Extra Condensed Medium</vt:lpstr>
      <vt:lpstr>Humanst521 Cn BT</vt:lpstr>
      <vt:lpstr>Humanst521 XBdCn BT</vt:lpstr>
      <vt:lpstr>Roboto</vt:lpstr>
      <vt:lpstr>Wingdings</vt:lpstr>
      <vt:lpstr>Tema de Office</vt:lpstr>
      <vt:lpstr>Presentación de PowerPoint</vt:lpstr>
      <vt:lpstr>AUTORES</vt:lpstr>
      <vt:lpstr>ORDEN DEL DÍA</vt:lpstr>
      <vt:lpstr>INTRODUCCIÓN</vt:lpstr>
      <vt:lpstr>OBJETIVO GENERAL</vt:lpstr>
      <vt:lpstr>OBJETIVOS ESPECÍFICOS</vt:lpstr>
      <vt:lpstr>METODOLOGÍA</vt:lpstr>
      <vt:lpstr>EJECUCIÓN Y RESULTADOS</vt:lpstr>
      <vt:lpstr>DISEÑO DE LA TARJETA ELECTRÓNICA</vt:lpstr>
      <vt:lpstr>DISEÑO DE LA TARJETA ELECTRÓNICA</vt:lpstr>
      <vt:lpstr>DISEÑO DE LA TARJETA ELECTRÓNICA</vt:lpstr>
      <vt:lpstr>DISEÑO DE LA TARJETA ELECTRÓNICA</vt:lpstr>
      <vt:lpstr>DISEÑO DE LA TARJETA ELECTRÓNICA</vt:lpstr>
      <vt:lpstr>SELECCIÓN DE COMPONENTES</vt:lpstr>
      <vt:lpstr>Presentación de PowerPoint</vt:lpstr>
      <vt:lpstr>IMPLEMENTACIÓN Y VALIDACIÓN</vt:lpstr>
      <vt:lpstr>IMPLEMENTACIÓN Y VALIDACIÓN</vt:lpstr>
      <vt:lpstr>IMPLEMENTACIÓN Y VALIDACIÓN</vt:lpstr>
      <vt:lpstr>IMPLEMENTACIÓN Y VALIDACIÓN</vt:lpstr>
      <vt:lpstr>Presentación de PowerPoint</vt:lpstr>
      <vt:lpstr>IMPLEMENTACIÓN Y VALIDACIÓN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ANDRES FUQUEN</cp:lastModifiedBy>
  <cp:revision>2</cp:revision>
  <dcterms:created xsi:type="dcterms:W3CDTF">2019-03-06T15:22:16Z</dcterms:created>
  <dcterms:modified xsi:type="dcterms:W3CDTF">2024-04-12T04:29:58Z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0x010100C7BE7B81536BBB439DFD5B07650DE58B</vt:lpwstr>
  </property>
</Properties>
</file>